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C8A469D-7DD7-41E3-9C57-391F25384A3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C9040BD-E210-4341-87B7-6F14C971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9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469D-7DD7-41E3-9C57-391F25384A3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40BD-E210-4341-87B7-6F14C971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5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469D-7DD7-41E3-9C57-391F25384A3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40BD-E210-4341-87B7-6F14C971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87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469D-7DD7-41E3-9C57-391F25384A3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40BD-E210-4341-87B7-6F14C971426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0675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469D-7DD7-41E3-9C57-391F25384A3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40BD-E210-4341-87B7-6F14C971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84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469D-7DD7-41E3-9C57-391F25384A3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40BD-E210-4341-87B7-6F14C971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34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469D-7DD7-41E3-9C57-391F25384A3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40BD-E210-4341-87B7-6F14C971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20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469D-7DD7-41E3-9C57-391F25384A3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40BD-E210-4341-87B7-6F14C971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1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469D-7DD7-41E3-9C57-391F25384A3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40BD-E210-4341-87B7-6F14C971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7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469D-7DD7-41E3-9C57-391F25384A3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40BD-E210-4341-87B7-6F14C971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469D-7DD7-41E3-9C57-391F25384A3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40BD-E210-4341-87B7-6F14C971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2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469D-7DD7-41E3-9C57-391F25384A3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40BD-E210-4341-87B7-6F14C971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08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469D-7DD7-41E3-9C57-391F25384A3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40BD-E210-4341-87B7-6F14C971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1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469D-7DD7-41E3-9C57-391F25384A3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40BD-E210-4341-87B7-6F14C971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0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469D-7DD7-41E3-9C57-391F25384A3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40BD-E210-4341-87B7-6F14C971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2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469D-7DD7-41E3-9C57-391F25384A3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40BD-E210-4341-87B7-6F14C971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2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469D-7DD7-41E3-9C57-391F25384A3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40BD-E210-4341-87B7-6F14C971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8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469D-7DD7-41E3-9C57-391F25384A36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40BD-E210-4341-87B7-6F14C971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151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853EE4-D318-42C2-BDD8-6632FE390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96" y="264480"/>
            <a:ext cx="9905998" cy="66164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/>
              <a:t>Таймырское муниципальное казенное  дошкольное образовательное учреждение «</a:t>
            </a:r>
            <a:r>
              <a:rPr lang="ru-RU" sz="1600" b="1" dirty="0" err="1"/>
              <a:t>Хатангский</a:t>
            </a:r>
            <a:r>
              <a:rPr lang="ru-RU" sz="1600" b="1" dirty="0"/>
              <a:t> детский сад комбинированного вида  «Снежинка»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78F59BD-117A-48A4-A9D0-660A2C7A3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29" y="1799321"/>
            <a:ext cx="9905999" cy="354171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/>
              <a:t>«Воздух невидимка»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F3ADEBB-71BD-46E0-BB4A-524B592AED28}"/>
              </a:ext>
            </a:extLst>
          </p:cNvPr>
          <p:cNvSpPr/>
          <p:nvPr/>
        </p:nvSpPr>
        <p:spPr>
          <a:xfrm>
            <a:off x="783102" y="4486254"/>
            <a:ext cx="37888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Тип проекта: творческий</a:t>
            </a:r>
          </a:p>
          <a:p>
            <a:r>
              <a:rPr lang="ru-RU" sz="2000" b="1" dirty="0"/>
              <a:t>Участники проекта: дети старшей группы, воспитатель группы </a:t>
            </a:r>
          </a:p>
          <a:p>
            <a:r>
              <a:rPr lang="ru-RU" sz="2000" b="1" dirty="0"/>
              <a:t>Срок реализации проекта: краткосрочный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1F4A579-3039-45D8-9724-8C72473500CC}"/>
              </a:ext>
            </a:extLst>
          </p:cNvPr>
          <p:cNvSpPr/>
          <p:nvPr/>
        </p:nvSpPr>
        <p:spPr>
          <a:xfrm>
            <a:off x="8510954" y="4760913"/>
            <a:ext cx="31370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Выполнила: Воспитатель старшей группы</a:t>
            </a:r>
            <a:br>
              <a:rPr lang="ru-RU" sz="2000" b="1" dirty="0"/>
            </a:br>
            <a:r>
              <a:rPr lang="ru-RU" sz="2000" b="1" dirty="0" err="1"/>
              <a:t>Елогирь</a:t>
            </a:r>
            <a:r>
              <a:rPr lang="ru-RU" sz="2000" b="1" dirty="0"/>
              <a:t> Александра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1192721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59EF7021-C82F-460C-ABE5-F0384373C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302574"/>
            <a:ext cx="9906000" cy="148132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84C76EF-9108-4A3C-884F-23708DBC0537}"/>
              </a:ext>
            </a:extLst>
          </p:cNvPr>
          <p:cNvSpPr/>
          <p:nvPr/>
        </p:nvSpPr>
        <p:spPr>
          <a:xfrm>
            <a:off x="1656707" y="458931"/>
            <a:ext cx="9186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Эксперимент №4 </a:t>
            </a:r>
            <a:r>
              <a:rPr lang="ru-RU" sz="2800" dirty="0" smtClean="0"/>
              <a:t>«Рисуем </a:t>
            </a:r>
            <a:r>
              <a:rPr lang="ru-RU" sz="2800" dirty="0" smtClean="0"/>
              <a:t>воздухом (</a:t>
            </a:r>
            <a:r>
              <a:rPr lang="ru-RU" sz="2800" dirty="0" err="1" smtClean="0"/>
              <a:t>Кляксография</a:t>
            </a:r>
            <a:r>
              <a:rPr lang="ru-RU" sz="2800" dirty="0" smtClean="0"/>
              <a:t>)»</a:t>
            </a:r>
            <a:endParaRPr lang="ru-RU" sz="2800" dirty="0"/>
          </a:p>
        </p:txBody>
      </p:sp>
      <p:pic>
        <p:nvPicPr>
          <p:cNvPr id="1026" name="Picture 2" descr="C:\Users\МММ\Desktop\Елогирь А.А\александра на сайт\20230331_105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51" y="1163782"/>
            <a:ext cx="2848541" cy="28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ММ\Desktop\Елогирь А.А\александра на сайт\20230331_1058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88" y="1163782"/>
            <a:ext cx="2953985" cy="28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ММ\Desktop\Елогирь А.А\александра на сайт\20230331_1057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423" y="1163781"/>
            <a:ext cx="3392388" cy="28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0423" y="4560654"/>
            <a:ext cx="6517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Вывод: с</a:t>
            </a:r>
            <a:r>
              <a:rPr lang="ru-RU" dirty="0" smtClean="0"/>
              <a:t> помощью воздуха, </a:t>
            </a:r>
            <a:r>
              <a:rPr lang="ru-RU" dirty="0"/>
              <a:t>трубочки и </a:t>
            </a:r>
            <a:r>
              <a:rPr lang="ru-RU" dirty="0" smtClean="0"/>
              <a:t>кляксы можно </a:t>
            </a:r>
            <a:r>
              <a:rPr lang="ru-RU" smtClean="0"/>
              <a:t>нарисовать рисунок.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60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D77B59-73B1-452F-B3AA-3A2B70F9F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78302"/>
            <a:ext cx="9905999" cy="1392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Эксперимент №5 «Живой пластилин» (вес воздуха)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39DD3CD-7E61-47FF-B7C3-C35CC1734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933" y="1722416"/>
            <a:ext cx="3087854" cy="23158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EF34B71-D4D7-4C1A-A834-49515CC4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1320" y="1722415"/>
            <a:ext cx="3087854" cy="23158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6203D13-EBA8-4BA1-BE5A-EE7A623B7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5706" y="1722414"/>
            <a:ext cx="3087855" cy="23158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D22A55A-D55A-47BA-9301-81D88BA0FC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2929" y="1722414"/>
            <a:ext cx="3087855" cy="231589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C174C81-40B1-47A8-B17F-2476828A2566}"/>
              </a:ext>
            </a:extLst>
          </p:cNvPr>
          <p:cNvSpPr/>
          <p:nvPr/>
        </p:nvSpPr>
        <p:spPr>
          <a:xfrm>
            <a:off x="1042977" y="442428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Вывод: В стакане с обычной водой, большое количество кислорода, и пластилин оседает на дно.</a:t>
            </a:r>
          </a:p>
          <a:p>
            <a:r>
              <a:rPr lang="ru-RU" dirty="0"/>
              <a:t>В стакане газированной водой, большое количество углекислого газа. Поэтому кусочки пластилина поднимаются к поверхности воды, переворачиваются, и снова идут ко дну, где их снова начинают облеплять пузырьки, но уже в большем количестве).</a:t>
            </a:r>
          </a:p>
        </p:txBody>
      </p:sp>
    </p:spTree>
    <p:extLst>
      <p:ext uri="{BB962C8B-B14F-4D97-AF65-F5344CB8AC3E}">
        <p14:creationId xmlns:p14="http://schemas.microsoft.com/office/powerpoint/2010/main" val="82929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167C74-99A3-4676-8F0E-A75A34688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39151"/>
            <a:ext cx="9905999" cy="1280160"/>
          </a:xfrm>
        </p:spPr>
        <p:txBody>
          <a:bodyPr/>
          <a:lstStyle/>
          <a:p>
            <a:r>
              <a:rPr lang="ru-RU" dirty="0"/>
              <a:t>Эксперимент №6 </a:t>
            </a:r>
            <a:r>
              <a:rPr lang="ru-RU" dirty="0" smtClean="0"/>
              <a:t>«</a:t>
            </a:r>
            <a:r>
              <a:rPr lang="ru-RU" dirty="0" smtClean="0"/>
              <a:t>Воздух в бутылке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46A390-FB8A-4298-AB22-D5CE4F6DA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696" y="1494252"/>
            <a:ext cx="3429000" cy="2571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9EE68EC-E6DC-471D-A030-9BBBA6F63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4537" y="1494254"/>
            <a:ext cx="3429000" cy="25717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229939A-F12D-469D-BF88-C246BB34C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0378" y="1494252"/>
            <a:ext cx="3429000" cy="25717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593CB2F-12FE-48EF-9AD2-DDABDD995C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0365" y="1494252"/>
            <a:ext cx="3429000" cy="25717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108D39B-DEB9-4D70-AEC6-46F101058D46}"/>
              </a:ext>
            </a:extLst>
          </p:cNvPr>
          <p:cNvSpPr/>
          <p:nvPr/>
        </p:nvSpPr>
        <p:spPr>
          <a:xfrm>
            <a:off x="929054" y="496137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Вывод</a:t>
            </a:r>
            <a:r>
              <a:rPr lang="ru-RU" sz="2400" dirty="0" smtClean="0"/>
              <a:t>: Горячий воздух легче холодного.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7786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40DDBA-F179-467D-A6C6-F5481328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Заключительная часть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B36027-5735-4B9B-9D4D-2F402AC8B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Дети с помощью экспериментов видели воздух, слышали и чувствовали.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9EF35F4-05FA-4065-B4BE-7AF54D0CC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76" y="293663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4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8B347-B5E1-414F-B4C2-B8712C1B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434444"/>
            <a:ext cx="9905998" cy="2810482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9217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930292F-7DD6-4779-872C-C8F2BF98236A}"/>
              </a:ext>
            </a:extLst>
          </p:cNvPr>
          <p:cNvSpPr/>
          <p:nvPr/>
        </p:nvSpPr>
        <p:spPr>
          <a:xfrm>
            <a:off x="4723507" y="332322"/>
            <a:ext cx="2282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Цель: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A6C0730-1906-4D9A-BD9D-9753B4E962FC}"/>
              </a:ext>
            </a:extLst>
          </p:cNvPr>
          <p:cNvSpPr/>
          <p:nvPr/>
        </p:nvSpPr>
        <p:spPr>
          <a:xfrm>
            <a:off x="1772529" y="1389577"/>
            <a:ext cx="73011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Развитие познавательной активности детей в процессе проведения элементарных опытов с воздухом.</a:t>
            </a:r>
          </a:p>
        </p:txBody>
      </p:sp>
    </p:spTree>
    <p:extLst>
      <p:ext uri="{BB962C8B-B14F-4D97-AF65-F5344CB8AC3E}">
        <p14:creationId xmlns:p14="http://schemas.microsoft.com/office/powerpoint/2010/main" val="206530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394F3D1-0518-479E-9480-6409509922D2}"/>
              </a:ext>
            </a:extLst>
          </p:cNvPr>
          <p:cNvSpPr/>
          <p:nvPr/>
        </p:nvSpPr>
        <p:spPr>
          <a:xfrm>
            <a:off x="4632963" y="360457"/>
            <a:ext cx="19788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Monotype Corsiva" panose="03010101010201010101" pitchFamily="66" charset="0"/>
              </a:rPr>
              <a:t>Задачи: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153E67D-F698-4A86-B99B-3CA8F2DCF95D}"/>
              </a:ext>
            </a:extLst>
          </p:cNvPr>
          <p:cNvSpPr/>
          <p:nvPr/>
        </p:nvSpPr>
        <p:spPr>
          <a:xfrm>
            <a:off x="815926" y="1305342"/>
            <a:ext cx="83280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1.Обобщить, ранее полученные знания о воздухе, способствовать накоплению конкретных представлений о свойствах воздуха (невидимый, легкий), уточнить представление о том, что ветер-это движение воздуха; способствовать овладению некоторыми способами обнаружения воздуха</a:t>
            </a:r>
          </a:p>
          <a:p>
            <a:endParaRPr lang="ru-RU" sz="2400" b="1" dirty="0">
              <a:latin typeface="Monotype Corsiva" panose="03010101010201010101" pitchFamily="66" charset="0"/>
            </a:endParaRPr>
          </a:p>
          <a:p>
            <a:r>
              <a:rPr lang="ru-RU" sz="2400" b="1" dirty="0">
                <a:latin typeface="Monotype Corsiva" panose="03010101010201010101" pitchFamily="66" charset="0"/>
              </a:rPr>
              <a:t> 2.Развивать любознательность, наблюдательность, мыслительную деятельность,  делать выводы.</a:t>
            </a:r>
          </a:p>
          <a:p>
            <a:endParaRPr lang="ru-RU" sz="2400" b="1" dirty="0">
              <a:latin typeface="Monotype Corsiva" panose="03010101010201010101" pitchFamily="66" charset="0"/>
            </a:endParaRPr>
          </a:p>
          <a:p>
            <a:r>
              <a:rPr lang="ru-RU" sz="2400" b="1" dirty="0">
                <a:latin typeface="Monotype Corsiva" panose="03010101010201010101" pitchFamily="66" charset="0"/>
              </a:rPr>
              <a:t> 3.Воспитывать интерес к познанию окружающего мира и желание исследовать его доступными способами, воспитывать навыки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85237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285C58F-1468-41B3-B33F-A494C0B158F8}"/>
              </a:ext>
            </a:extLst>
          </p:cNvPr>
          <p:cNvSpPr/>
          <p:nvPr/>
        </p:nvSpPr>
        <p:spPr>
          <a:xfrm>
            <a:off x="1378634" y="322609"/>
            <a:ext cx="936908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Monotype Corsiva" panose="03010101010201010101" pitchFamily="66" charset="0"/>
              </a:rPr>
              <a:t>Ожидаемый результат:</a:t>
            </a:r>
          </a:p>
          <a:p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36A9EC1-D127-4203-B72F-443899FA1D65}"/>
              </a:ext>
            </a:extLst>
          </p:cNvPr>
          <p:cNvSpPr/>
          <p:nvPr/>
        </p:nvSpPr>
        <p:spPr>
          <a:xfrm>
            <a:off x="1378634" y="2092961"/>
            <a:ext cx="76387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Дети путем опытов знают, что воздух можно увидеть, услышать, почувствовать. </a:t>
            </a:r>
          </a:p>
        </p:txBody>
      </p:sp>
    </p:spTree>
    <p:extLst>
      <p:ext uri="{BB962C8B-B14F-4D97-AF65-F5344CB8AC3E}">
        <p14:creationId xmlns:p14="http://schemas.microsoft.com/office/powerpoint/2010/main" val="55894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0B4800-7925-45C8-89BA-73B0D24E3B28}"/>
              </a:ext>
            </a:extLst>
          </p:cNvPr>
          <p:cNvSpPr/>
          <p:nvPr/>
        </p:nvSpPr>
        <p:spPr>
          <a:xfrm>
            <a:off x="1153551" y="2136339"/>
            <a:ext cx="8693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Наглядный (показ способов действий).</a:t>
            </a:r>
          </a:p>
          <a:p>
            <a:endParaRPr lang="ru-RU" sz="2800" b="1" dirty="0">
              <a:latin typeface="Monotype Corsiva" panose="03010101010201010101" pitchFamily="66" charset="0"/>
            </a:endParaRPr>
          </a:p>
          <a:p>
            <a:r>
              <a:rPr lang="ru-RU" sz="2800" b="1" dirty="0">
                <a:latin typeface="Monotype Corsiva" panose="03010101010201010101" pitchFamily="66" charset="0"/>
              </a:rPr>
              <a:t>Словесный (беседа, обсуждение, диалог, пояснение).</a:t>
            </a:r>
          </a:p>
          <a:p>
            <a:endParaRPr lang="ru-RU" sz="2800" b="1" dirty="0">
              <a:latin typeface="Monotype Corsiva" panose="03010101010201010101" pitchFamily="66" charset="0"/>
            </a:endParaRPr>
          </a:p>
          <a:p>
            <a:r>
              <a:rPr lang="ru-RU" sz="2800" b="1" dirty="0">
                <a:latin typeface="Monotype Corsiva" panose="03010101010201010101" pitchFamily="66" charset="0"/>
              </a:rPr>
              <a:t>Игровой (сюрпризный момент).</a:t>
            </a:r>
          </a:p>
          <a:p>
            <a:endParaRPr lang="ru-RU" sz="2800" b="1" dirty="0">
              <a:latin typeface="Monotype Corsiva" panose="03010101010201010101" pitchFamily="66" charset="0"/>
            </a:endParaRPr>
          </a:p>
          <a:p>
            <a:r>
              <a:rPr lang="ru-RU" sz="2800" b="1" dirty="0">
                <a:latin typeface="Monotype Corsiva" panose="03010101010201010101" pitchFamily="66" charset="0"/>
              </a:rPr>
              <a:t>Практический (экспериментирование).</a:t>
            </a:r>
          </a:p>
          <a:p>
            <a:endParaRPr lang="ru-RU" sz="2800" b="1" dirty="0">
              <a:latin typeface="Monotype Corsiva" panose="03010101010201010101" pitchFamily="66" charset="0"/>
            </a:endParaRPr>
          </a:p>
          <a:p>
            <a:r>
              <a:rPr lang="ru-RU" sz="2800" b="1" dirty="0">
                <a:latin typeface="Monotype Corsiva" panose="03010101010201010101" pitchFamily="66" charset="0"/>
              </a:rPr>
              <a:t>Форма организации: фронтальная, индивидуальная.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324FA66-A9F4-40F0-BEC4-9F7D108EB584}"/>
              </a:ext>
            </a:extLst>
          </p:cNvPr>
          <p:cNvSpPr/>
          <p:nvPr/>
        </p:nvSpPr>
        <p:spPr>
          <a:xfrm>
            <a:off x="3473326" y="472999"/>
            <a:ext cx="52453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atin typeface="Monotype Corsiva" panose="03010101010201010101" pitchFamily="66" charset="0"/>
              </a:rPr>
              <a:t>Методы и приемы:</a:t>
            </a:r>
          </a:p>
        </p:txBody>
      </p:sp>
    </p:spTree>
    <p:extLst>
      <p:ext uri="{BB962C8B-B14F-4D97-AF65-F5344CB8AC3E}">
        <p14:creationId xmlns:p14="http://schemas.microsoft.com/office/powerpoint/2010/main" val="341746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424A23-C7DF-407B-8D7B-F793182D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960" y="-141467"/>
            <a:ext cx="6230058" cy="1478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Вводная часть: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4CDBA9-BAF4-4767-A60B-12A0CE091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24" y="998806"/>
            <a:ext cx="8382416" cy="6765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Пришло письмо с коробочкой для ребят от жителей страны Почемучек. Коробочка оказалась пустой, в ней воздух, он невидим для ребят. Жители страны хотят поиграть с детьми, путем экспериментирования с воздухом.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13DE1A0-D510-42A0-BCDD-27C1F06714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892" y="3371493"/>
            <a:ext cx="3791243" cy="26796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78A44DA-8B64-4C22-A4D0-F9D2A4566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2302" y="2911740"/>
            <a:ext cx="3995225" cy="30328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952C113-5F29-42CC-B586-3014F7903F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9002" y="3280053"/>
            <a:ext cx="3429000" cy="28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7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561D32-622E-406C-AA09-41E63EBC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88" y="-14113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основная часть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3CEB6D7-E9A7-4C03-B434-9A4874F6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98806"/>
            <a:ext cx="9905999" cy="479239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Эксперимент №1 «Как поймать воздух?»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A7C0007-C49D-40EB-BD90-B1B61409E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5" y="1814732"/>
            <a:ext cx="2954216" cy="22156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3A4A124-F3CC-4F01-BEDD-A9C581172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8070" y="2278442"/>
            <a:ext cx="3429000" cy="25717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000772C-31D9-49E9-83F3-BCDE494A09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1489" y="1986673"/>
            <a:ext cx="3007362" cy="22555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F064A47-9A14-4F8D-A517-FCF9A85390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1016" y="2027851"/>
            <a:ext cx="2897553" cy="217316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385309A-854B-47EA-8A18-A06B0CD07F87}"/>
              </a:ext>
            </a:extLst>
          </p:cNvPr>
          <p:cNvSpPr/>
          <p:nvPr/>
        </p:nvSpPr>
        <p:spPr>
          <a:xfrm>
            <a:off x="698695" y="532585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Вывод: «Воздух не имеет цвета. Он прозрачный».  </a:t>
            </a:r>
          </a:p>
        </p:txBody>
      </p:sp>
    </p:spTree>
    <p:extLst>
      <p:ext uri="{BB962C8B-B14F-4D97-AF65-F5344CB8AC3E}">
        <p14:creationId xmlns:p14="http://schemas.microsoft.com/office/powerpoint/2010/main" val="404435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9BC78B-5124-463D-900E-E4E320B7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351692"/>
            <a:ext cx="9905999" cy="5439509"/>
          </a:xfrm>
        </p:spPr>
        <p:txBody>
          <a:bodyPr/>
          <a:lstStyle/>
          <a:p>
            <a:r>
              <a:rPr lang="ru-RU" dirty="0"/>
              <a:t>Эксперимент №2 «Есть ли воздух в стаканчике?»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66A6CE7-61F0-4E09-B030-DAC8C9D7C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353" y="1565911"/>
            <a:ext cx="2848708" cy="21365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B839EBE-92BF-42E5-B285-0636E7B19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5676" y="1608996"/>
            <a:ext cx="2799469" cy="20996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EC0D125-A1E3-40F5-BF08-06889EE0F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7300" y="1579978"/>
            <a:ext cx="2961249" cy="22209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8D2FCFE-3E3E-4721-B2C3-B935DDEEDB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9632" y="1636255"/>
            <a:ext cx="2961249" cy="222093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6919F71-ABD9-4504-BBB2-72B537D081B7}"/>
              </a:ext>
            </a:extLst>
          </p:cNvPr>
          <p:cNvSpPr/>
          <p:nvPr/>
        </p:nvSpPr>
        <p:spPr>
          <a:xfrm>
            <a:off x="1004683" y="4659869"/>
            <a:ext cx="97887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Вывод: салфетка не намокла, потому что воздух есть в банке, </a:t>
            </a:r>
          </a:p>
          <a:p>
            <a:r>
              <a:rPr lang="ru-RU" sz="2800" dirty="0"/>
              <a:t>он не пускал туда воду</a:t>
            </a:r>
            <a:r>
              <a:rPr lang="ru-RU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3890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EEC948-00D3-40AF-9309-935087F3F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26" y="323557"/>
            <a:ext cx="10231485" cy="3629465"/>
          </a:xfrm>
        </p:spPr>
        <p:txBody>
          <a:bodyPr/>
          <a:lstStyle/>
          <a:p>
            <a:r>
              <a:rPr lang="ru-RU" dirty="0"/>
              <a:t>Эксперимент №3 « Видим воздух, при помощи трубочки и ёмкости с водой»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EB41496-3EFD-478F-B78E-D0A2AF28A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671" y="1894741"/>
            <a:ext cx="2778369" cy="20837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B0083B1-4D73-4714-998F-15ABF895F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7637" y="1894740"/>
            <a:ext cx="2778369" cy="20837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5BB28C3-A6C1-482D-B2BE-8B527ADA3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8" y="1582614"/>
            <a:ext cx="3704492" cy="27783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C52EE6A-EBA2-4663-A5B9-EF87669552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43996" y="1925514"/>
            <a:ext cx="2743199" cy="20574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9382C11-CADB-4437-8D93-1FAC9E4FCB09}"/>
              </a:ext>
            </a:extLst>
          </p:cNvPr>
          <p:cNvSpPr/>
          <p:nvPr/>
        </p:nvSpPr>
        <p:spPr>
          <a:xfrm>
            <a:off x="949984" y="4696710"/>
            <a:ext cx="7715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Вывод: когда  выдыхаем много воздуха, то пузырьков много, когда поменьше выдыхаем воздуха, пузырьков мало. С помощью трубочки и ёмкости с водой увидели воздух.</a:t>
            </a:r>
          </a:p>
        </p:txBody>
      </p:sp>
    </p:spTree>
    <p:extLst>
      <p:ext uri="{BB962C8B-B14F-4D97-AF65-F5344CB8AC3E}">
        <p14:creationId xmlns:p14="http://schemas.microsoft.com/office/powerpoint/2010/main" val="4212620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138</TotalTime>
  <Words>435</Words>
  <Application>Microsoft Office PowerPoint</Application>
  <PresentationFormat>Произвольный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Контур</vt:lpstr>
      <vt:lpstr>Таймырское муниципальное казенное  дошкольное образовательное учреждение «Хатангский детский сад комбинированного вида  «Снежинка»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Вводная часть:</vt:lpstr>
      <vt:lpstr>основная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Заключительная часть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Таймырское муниципальное казенное  дошкольное образовательное учреждение «Хатангский детский сад комбинированного вида  «Снежинка»</dc:title>
  <dc:creator>Пользователь</dc:creator>
  <cp:lastModifiedBy>МММ</cp:lastModifiedBy>
  <cp:revision>6</cp:revision>
  <dcterms:created xsi:type="dcterms:W3CDTF">2023-02-28T10:59:48Z</dcterms:created>
  <dcterms:modified xsi:type="dcterms:W3CDTF">2023-04-13T07:45:13Z</dcterms:modified>
</cp:coreProperties>
</file>