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57" r:id="rId4"/>
    <p:sldId id="258" r:id="rId5"/>
    <p:sldId id="259" r:id="rId6"/>
    <p:sldId id="272" r:id="rId7"/>
    <p:sldId id="273" r:id="rId8"/>
    <p:sldId id="280" r:id="rId9"/>
    <p:sldId id="274" r:id="rId10"/>
    <p:sldId id="263" r:id="rId11"/>
    <p:sldId id="277" r:id="rId12"/>
    <p:sldId id="278" r:id="rId13"/>
    <p:sldId id="279" r:id="rId14"/>
    <p:sldId id="265" r:id="rId15"/>
    <p:sldId id="281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3"/>
            <a:ext cx="7772400" cy="175562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Педагогический проект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 развитию мелкой моторики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первой младшей группе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304257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«Весёлые пальчики»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Калинина К.В.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65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560840" cy="48823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/>
            <a:r>
              <a:rPr lang="ru-RU" sz="3600" dirty="0" smtClean="0">
                <a:effectLst/>
              </a:rPr>
              <a:t>Игры </a:t>
            </a:r>
            <a:r>
              <a:rPr lang="ru-RU" sz="3600" dirty="0">
                <a:effectLst/>
              </a:rPr>
              <a:t>с </a:t>
            </a:r>
            <a:r>
              <a:rPr lang="ru-RU" sz="3600" dirty="0" smtClean="0">
                <a:effectLst/>
              </a:rPr>
              <a:t>прищепками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7711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831273"/>
            <a:ext cx="8094565" cy="55500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1"/>
            <a:ext cx="7498080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066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517" y="1736814"/>
            <a:ext cx="4968553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3968" y="1628804"/>
            <a:ext cx="4824535" cy="3960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Игры с водой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98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64704"/>
            <a:ext cx="8601535" cy="5688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25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" y="1268760"/>
            <a:ext cx="7493924" cy="51125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Лепка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888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5048" y="947800"/>
            <a:ext cx="4182616" cy="252028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325532" cy="1143000"/>
          </a:xfrm>
        </p:spPr>
        <p:txBody>
          <a:bodyPr/>
          <a:lstStyle/>
          <a:p>
            <a:pPr algn="ctr"/>
            <a:r>
              <a:rPr lang="ru-RU" dirty="0" smtClean="0"/>
              <a:t>Игры с песком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6281" y="1214961"/>
            <a:ext cx="4572922" cy="2376264"/>
          </a:xfrm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9138" y="2077844"/>
            <a:ext cx="5321403" cy="39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5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ладошками и пальчиками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0010" y="1900290"/>
            <a:ext cx="4038600" cy="2919556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9164" y="798875"/>
            <a:ext cx="4038600" cy="297260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9050" y="2941750"/>
            <a:ext cx="3706017" cy="3672407"/>
          </a:xfrm>
        </p:spPr>
      </p:pic>
    </p:spTree>
    <p:extLst>
      <p:ext uri="{BB962C8B-B14F-4D97-AF65-F5344CB8AC3E}">
        <p14:creationId xmlns:p14="http://schemas.microsoft.com/office/powerpoint/2010/main" val="365517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6120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41805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90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86871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2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476672"/>
            <a:ext cx="8007927" cy="5760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39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Актуальность </a:t>
            </a:r>
            <a:r>
              <a:rPr lang="ru-RU" b="1" dirty="0">
                <a:effectLst/>
              </a:rPr>
              <a:t>выбранной темы</a:t>
            </a:r>
            <a:r>
              <a:rPr lang="ru-RU" b="1" dirty="0" smtClean="0">
                <a:effectLst/>
              </a:rPr>
              <a:t>:</a:t>
            </a:r>
            <a:br>
              <a:rPr lang="ru-RU" b="1" dirty="0" smtClean="0">
                <a:effectLst/>
              </a:rPr>
            </a:b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Уже давно ни для кого не секрет, что развитие мелкой моторики (гибкости и точности движений пальцев рук) и тактильной чувствительности - мощный стимул развития у детей восприятия, внимания, памяти, мышления и речи. Дети, у которых лучше развиты мелкие движения рук, имеют более развитый мозг, особенно те его отделы, которые отвечают за речь. Пальцы рук наделены большим количеством рецепторов, посылающих импульсы в центральную нервную систему человека.</a:t>
            </a:r>
            <a:b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Поэтому очень важно уже с самого раннего возраста развивать у ребёнка мелкую моторику. Но просто делать упражнения малышу будет скучно – надо обратить их в интересные и полезные игры.</a:t>
            </a:r>
            <a:b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effectLst/>
                <a:latin typeface="Times New Roman" pitchFamily="18" charset="0"/>
                <a:cs typeface="Times New Roman" pitchFamily="18" charset="0"/>
              </a:rPr>
              <a:t>Наряду с развитием мелкой моторики развиваются память, внимание, а также словарный запас вашего малыша.</a:t>
            </a:r>
          </a:p>
        </p:txBody>
      </p:sp>
    </p:spTree>
    <p:extLst>
      <p:ext uri="{BB962C8B-B14F-4D97-AF65-F5344CB8AC3E}">
        <p14:creationId xmlns:p14="http://schemas.microsoft.com/office/powerpoint/2010/main" val="245044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>Цель </a:t>
            </a:r>
            <a:r>
              <a:rPr lang="ru-RU" b="1" dirty="0">
                <a:effectLst/>
              </a:rPr>
              <a:t>проекта: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Развивать мелкую моторику пальцев рук у детей раннего возраста через использование разнообразных форм, методов и приемов.</a:t>
            </a:r>
          </a:p>
        </p:txBody>
      </p:sp>
    </p:spTree>
    <p:extLst>
      <p:ext uri="{BB962C8B-B14F-4D97-AF65-F5344CB8AC3E}">
        <p14:creationId xmlns:p14="http://schemas.microsoft.com/office/powerpoint/2010/main" val="221083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100" b="1" dirty="0" smtClean="0">
                <a:effectLst/>
              </a:rPr>
              <a:t>Задачи </a:t>
            </a:r>
            <a:r>
              <a:rPr lang="ru-RU" sz="3100" b="1" dirty="0">
                <a:effectLst/>
              </a:rPr>
              <a:t>проекта: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1. Совершенствовать предметно - развивающую среду для развития мелкой моторики;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2. Создание условий для развития мелкой моторики и координации движений пальцев рук.;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3. Развитие способности координированной работы рук со зрительным восприятием;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4. Развивать эмоциональную отзывчивость;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5. Развивать коммуникативные навыки.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07417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000" b="1" i="1" dirty="0">
                <a:solidFill>
                  <a:schemeClr val="accent5">
                    <a:lumMod val="75000"/>
                  </a:schemeClr>
                </a:solidFill>
              </a:rPr>
              <a:t>Дети:</a:t>
            </a:r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К концу года у детей пальчики станут более ловкими, кисти рук – подвижными, гибкими, исчезнет скованность движений;</a:t>
            </a:r>
          </a:p>
          <a:p>
            <a:pPr lvl="0"/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Повысится интерес детей к пальчиковым играм, и начнут овладевать сложными упражнениями;</a:t>
            </a:r>
          </a:p>
          <a:p>
            <a:pPr lvl="0"/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Дети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овладеют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двигательными умениями, навыками, </a:t>
            </a:r>
            <a:r>
              <a:rPr lang="ru-RU" sz="3000" dirty="0" smtClean="0">
                <a:solidFill>
                  <a:schemeClr val="accent5">
                    <a:lumMod val="75000"/>
                  </a:schemeClr>
                </a:solidFill>
              </a:rPr>
              <a:t>совершенствуется деятельность артикуляционных органов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</a:rPr>
              <a:t>: губ, языка, нижней челюсти и т. д;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effectLst/>
              </a:rPr>
              <a:t>Ожидаемый 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85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pPr marL="82296" lvl="0" indent="0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Родители:</a:t>
            </a:r>
          </a:p>
          <a:p>
            <a:pPr lvl="0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Повысится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интерес у родителей к данному вопросу;</a:t>
            </a:r>
          </a:p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Расширится кругозор родителей о влиянии пальчиковых игр на развитие мелкой моторики детей;</a:t>
            </a:r>
          </a:p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Родители будут играть дома с детьми в пальчиковые игры;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73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73" y="1094405"/>
            <a:ext cx="4411426" cy="38960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3231" y="2528144"/>
            <a:ext cx="4538017" cy="33123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Сухой бассейн с крупами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67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5316" y="585443"/>
            <a:ext cx="4177979" cy="324035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04" y="1153716"/>
            <a:ext cx="4306416" cy="49685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Дидактические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18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</TotalTime>
  <Words>79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Педагогический проект по развитию мелкой моторики в первой младшей группе   </vt:lpstr>
      <vt:lpstr>Презентация PowerPoint</vt:lpstr>
      <vt:lpstr>        Актуальность выбранной темы: Уже давно ни для кого не секрет, что развитие мелкой моторики (гибкости и точности движений пальцев рук) и тактильной чувствительности - мощный стимул развития у детей восприятия, внимания, памяти, мышления и речи. Дети, у которых лучше развиты мелкие движения рук, имеют более развитый мозг, особенно те его отделы, которые отвечают за речь. Пальцы рук наделены большим количеством рецепторов, посылающих импульсы в центральную нервную систему человека. Поэтому очень важно уже с самого раннего возраста развивать у ребёнка мелкую моторику. Но просто делать упражнения малышу будет скучно – надо обратить их в интересные и полезные игры. Наряду с развитием мелкой моторики развиваются память, внимание, а также словарный запас вашего малыша.</vt:lpstr>
      <vt:lpstr>      Цель проекта: Развивать мелкую моторику пальцев рук у детей раннего возраста через использование разнообразных форм, методов и приемов.</vt:lpstr>
      <vt:lpstr>        Задачи проекта: 1. Совершенствовать предметно - развивающую среду для развития мелкой моторики; 2. Создание условий для развития мелкой моторики и координации движений пальцев рук.; 3. Развитие способности координированной работы рук со зрительным восприятием; 4. Развивать эмоциональную отзывчивость; 5. Развивать коммуникативные навыки.</vt:lpstr>
      <vt:lpstr>Ожидаемый результат:</vt:lpstr>
      <vt:lpstr>Презентация PowerPoint</vt:lpstr>
      <vt:lpstr>Сухой бассейн с крупами</vt:lpstr>
      <vt:lpstr> Дидактические игры</vt:lpstr>
      <vt:lpstr>Игры с прищепками</vt:lpstr>
      <vt:lpstr>Презентация PowerPoint</vt:lpstr>
      <vt:lpstr>Игры с водой</vt:lpstr>
      <vt:lpstr>Презентация PowerPoint</vt:lpstr>
      <vt:lpstr> Лепка </vt:lpstr>
      <vt:lpstr>Игры с песком</vt:lpstr>
      <vt:lpstr>Рисование ладошками и пальчиками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по развитию мелкой моторики в первой младшей группе   </dc:title>
  <dc:creator>Ясли</dc:creator>
  <cp:lastModifiedBy>Ясли</cp:lastModifiedBy>
  <cp:revision>18</cp:revision>
  <dcterms:created xsi:type="dcterms:W3CDTF">2022-12-05T01:55:18Z</dcterms:created>
  <dcterms:modified xsi:type="dcterms:W3CDTF">2022-12-16T00:22:49Z</dcterms:modified>
</cp:coreProperties>
</file>