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8" r:id="rId2"/>
    <p:sldId id="27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153C5-61BE-45AB-84F4-772022E6C650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A63FC-4F9E-4715-AE8A-8AC76226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5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детский хоть и двухэтажный, но уютный, компактный. Группы находятся недалеко друг от друга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осенью старшие дети заметили, что малыши не всегда идут с желанием в детский сад, часто плачут. Стали задавать вопросы: «Почему малыши плачут? Почему не хотят идти в детский сад? Они плачут, потому, что хотят к маме?  Может у них нет друзей?» Проявляли сочувствие к ним и пытались их хоть как – то утешить, пожалеть. Кто – то предлагал поделиться игрушкой, кто – то  поиграть вместе. Вот тогда мы первый раз в группе заговорили с детьми о волонтерском движении, о добре.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A63FC-4F9E-4715-AE8A-8AC76226D2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4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Чуть позже придумали название нашей первой акции, которая длилась не один месяц «Дети – детям!» За это время постепенно в команду уже подключились и другие дети.  Результатом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данной акции стало, что дети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получили возможность узнать как можно проявить доброту, заботу и благотворительность по отношению к другим людям.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Сначала состоялась «Первая встреча», где дети старшей группы ходили в гости к малышам для знакомства. Они рассказали о себе и помогли собрать игрушки. Затем участвовали в утренней гимнастики, занятиях, ремонте карандашей и книг, помогали в мытье рук и других навыков гигиены.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A63FC-4F9E-4715-AE8A-8AC76226D2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0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175351" cy="1793167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3" y="791951"/>
            <a:ext cx="3816425" cy="306909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C:\Users\МММ\Desktop\IMG_20200424_114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987116" cy="39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0662" y="116632"/>
            <a:ext cx="3941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 детям!»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5" y="1462406"/>
            <a:ext cx="2823907" cy="211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17065"/>
            <a:ext cx="2907530" cy="218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8" y="4437261"/>
            <a:ext cx="2878427" cy="215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03" y="4521050"/>
            <a:ext cx="2794836" cy="209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552220"/>
            <a:ext cx="4656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волонтёры помогают 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одеваться  после сна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379093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умывании детям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3790034"/>
            <a:ext cx="3851920" cy="64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«Умеешь сам – научи другого»       (помощь на занятиях)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69981" y="7014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«Делу -  время, потехе – час»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(ремонт карандашей)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C:\Users\Олег\Desktop\Методические недели в ДОУ с.п.Хатанга\МО 2019-20гг\Волонтеры\IMG_20191219_1106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29" y="2613083"/>
            <a:ext cx="2251518" cy="30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10662" y="1875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украшении </a:t>
            </a:r>
          </a:p>
          <a:p>
            <a:pPr algn="ctr"/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елочки малышам</a:t>
            </a:r>
          </a:p>
        </p:txBody>
      </p:sp>
    </p:spTree>
    <p:extLst>
      <p:ext uri="{BB962C8B-B14F-4D97-AF65-F5344CB8AC3E}">
        <p14:creationId xmlns:p14="http://schemas.microsoft.com/office/powerpoint/2010/main" val="7326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1650</TotalTime>
  <Words>269</Words>
  <Application>Microsoft Office PowerPoint</Application>
  <PresentationFormat>Экран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Колясик</dc:creator>
  <cp:lastModifiedBy>Учетная запись Майкрософт</cp:lastModifiedBy>
  <cp:revision>151</cp:revision>
  <dcterms:created xsi:type="dcterms:W3CDTF">2017-03-05T01:03:54Z</dcterms:created>
  <dcterms:modified xsi:type="dcterms:W3CDTF">2022-12-10T17:25:36Z</dcterms:modified>
</cp:coreProperties>
</file>