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4FDD2D-8D2A-48C5-BC7B-103F4A6A3C92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3BE9322-526F-48C3-9304-7B61208FA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FDD2D-8D2A-48C5-BC7B-103F4A6A3C92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E9322-526F-48C3-9304-7B61208FA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FDD2D-8D2A-48C5-BC7B-103F4A6A3C92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E9322-526F-48C3-9304-7B61208FA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FDD2D-8D2A-48C5-BC7B-103F4A6A3C92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E9322-526F-48C3-9304-7B61208FA2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FDD2D-8D2A-48C5-BC7B-103F4A6A3C92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E9322-526F-48C3-9304-7B61208FA2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FDD2D-8D2A-48C5-BC7B-103F4A6A3C92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E9322-526F-48C3-9304-7B61208FA2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FDD2D-8D2A-48C5-BC7B-103F4A6A3C92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E9322-526F-48C3-9304-7B61208FA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FDD2D-8D2A-48C5-BC7B-103F4A6A3C92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E9322-526F-48C3-9304-7B61208FA2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FDD2D-8D2A-48C5-BC7B-103F4A6A3C92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E9322-526F-48C3-9304-7B61208FA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34FDD2D-8D2A-48C5-BC7B-103F4A6A3C92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E9322-526F-48C3-9304-7B61208FA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4FDD2D-8D2A-48C5-BC7B-103F4A6A3C92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BE9322-526F-48C3-9304-7B61208FA2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34FDD2D-8D2A-48C5-BC7B-103F4A6A3C92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3BE9322-526F-48C3-9304-7B61208FA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мелкой моторики у детей младшего дошкольного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Средства развития мелкой моторики.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Рисование, Раскрашивание.</a:t>
            </a:r>
          </a:p>
          <a:p>
            <a:r>
              <a:rPr lang="ru-RU" dirty="0" smtClean="0"/>
              <a:t>Рисование пальчиками, всей ладошкой, методом тычка, монотипия, рисование солью, пластилином, </a:t>
            </a:r>
            <a:r>
              <a:rPr lang="ru-RU" dirty="0" smtClean="0"/>
              <a:t>поролоном.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Лепка.</a:t>
            </a:r>
          </a:p>
          <a:p>
            <a:r>
              <a:rPr lang="ru-RU" dirty="0" smtClean="0"/>
              <a:t> Лепка из пластилина, глины, солёного теста.</a:t>
            </a:r>
          </a:p>
          <a:p>
            <a:r>
              <a:rPr lang="ru-RU" dirty="0" smtClean="0"/>
              <a:t>Украшение вылепленных работ природным материалом, пуговицами, бусинами.</a:t>
            </a:r>
            <a:endParaRPr lang="ru-RU" dirty="0"/>
          </a:p>
        </p:txBody>
      </p:sp>
      <p:pic>
        <p:nvPicPr>
          <p:cNvPr id="5" name="Содержимое 4" descr="DSCN198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2" y="2229645"/>
            <a:ext cx="2660102" cy="199507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Приклеивание готовых форм, фигур. Обрывание, смятие и разглаживание бумаги, скручивание салфеток.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Аппликация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Игры с прищепками.         Игры с конструкторами.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1" name="Содержимое 10" descr="DSCN199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971600" y="1988840"/>
            <a:ext cx="2304256" cy="1728192"/>
          </a:xfrm>
        </p:spPr>
      </p:pic>
      <p:pic>
        <p:nvPicPr>
          <p:cNvPr id="13" name="Рисунок 12" descr="DSCN19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44008" y="2060848"/>
            <a:ext cx="2592288" cy="19442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Выкладывание по контуру.</a:t>
            </a:r>
          </a:p>
          <a:p>
            <a:r>
              <a:rPr lang="ru-RU" sz="1800" dirty="0" smtClean="0"/>
              <a:t>Перетирание, перекатывание между ладошек.</a:t>
            </a:r>
          </a:p>
          <a:p>
            <a:r>
              <a:rPr lang="ru-RU" sz="1800" dirty="0" smtClean="0"/>
              <a:t>Перемещение пальчиков на пробках, как на лыжах.</a:t>
            </a:r>
          </a:p>
          <a:p>
            <a:r>
              <a:rPr lang="ru-RU" sz="1800" dirty="0" smtClean="0"/>
              <a:t>Вдавливание в пластилин.</a:t>
            </a:r>
          </a:p>
          <a:p>
            <a:r>
              <a:rPr lang="ru-RU" sz="1800" dirty="0" smtClean="0"/>
              <a:t>Пересыпание из ладошки в ладошку.</a:t>
            </a:r>
          </a:p>
          <a:p>
            <a:r>
              <a:rPr lang="ru-RU" sz="1800" dirty="0" smtClean="0"/>
              <a:t> Выкладывание изображения по контуру.</a:t>
            </a:r>
          </a:p>
          <a:p>
            <a:r>
              <a:rPr lang="ru-RU" sz="1800" dirty="0" smtClean="0"/>
              <a:t>Перекладывание в бутылку с узким горлышком.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Игры с пробками, крупными бусинами, камешками, с пуговицами.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19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077834" y="2546902"/>
            <a:ext cx="2736304" cy="20522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err="1" smtClean="0"/>
              <a:t>Пазлы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Игры со счётными палочками.</a:t>
            </a:r>
            <a:br>
              <a:rPr lang="ru-RU" sz="1800" dirty="0" smtClean="0"/>
            </a:br>
            <a:r>
              <a:rPr lang="ru-RU" sz="1800" dirty="0" smtClean="0"/>
              <a:t>Игры с крупами, сухие бассейны.( Прячем руки в крупе, ищем сюрприз, перебираем, пересыпаем, рисуем)</a:t>
            </a:r>
            <a:endParaRPr lang="ru-RU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19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46726" y="1988840"/>
            <a:ext cx="2213107" cy="1659830"/>
          </a:xfrm>
        </p:spPr>
      </p:pic>
      <p:pic>
        <p:nvPicPr>
          <p:cNvPr id="6" name="Содержимое 5" descr="DSCN19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916832"/>
            <a:ext cx="2520280" cy="336037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Игры с вкладышами, шнуровки.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Пальчиковый театр, функциональные застёжки.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DSCN196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61479" y="2420888"/>
            <a:ext cx="1920213" cy="1440160"/>
          </a:xfrm>
        </p:spPr>
      </p:pic>
      <p:pic>
        <p:nvPicPr>
          <p:cNvPr id="8" name="Содержимое 7" descr="DSCN197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988840"/>
            <a:ext cx="2088232" cy="278431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Самомассаж</a:t>
            </a:r>
            <a:r>
              <a:rPr lang="ru-RU" dirty="0" smtClean="0"/>
              <a:t>:</a:t>
            </a:r>
          </a:p>
          <a:p>
            <a:r>
              <a:rPr lang="ru-RU" dirty="0" smtClean="0"/>
              <a:t>« Мытьё головы»</a:t>
            </a:r>
          </a:p>
          <a:p>
            <a:r>
              <a:rPr lang="ru-RU" dirty="0" smtClean="0"/>
              <a:t>«Расслабленное лицо»</a:t>
            </a:r>
          </a:p>
          <a:p>
            <a:r>
              <a:rPr lang="ru-RU" dirty="0" smtClean="0"/>
              <a:t>« Тёплые ручки»</a:t>
            </a:r>
          </a:p>
          <a:p>
            <a:r>
              <a:rPr lang="ru-RU" dirty="0" smtClean="0"/>
              <a:t>« Глазки отдыхают»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Игры с водой и песком:</a:t>
            </a:r>
          </a:p>
          <a:p>
            <a:r>
              <a:rPr lang="ru-RU" sz="2400" dirty="0" smtClean="0"/>
              <a:t>Просеивание рук в песок, между  .</a:t>
            </a:r>
          </a:p>
          <a:p>
            <a:r>
              <a:rPr lang="ru-RU" sz="2400" dirty="0" smtClean="0"/>
              <a:t>Перебираем, пересыпаем, рисуем.</a:t>
            </a:r>
          </a:p>
          <a:p>
            <a:r>
              <a:rPr lang="ru-RU" sz="2400" dirty="0" smtClean="0"/>
              <a:t>Мочим губку одной рукой и выжимаем другой.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Самомассаж</a:t>
            </a:r>
            <a:r>
              <a:rPr lang="ru-RU" dirty="0" smtClean="0"/>
              <a:t>;     Игры с водой и песком.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Пальчиковая гимнастика, пальчиковые игры.</a:t>
            </a:r>
            <a:endParaRPr lang="ru-RU" dirty="0"/>
          </a:p>
        </p:txBody>
      </p:sp>
      <p:pic>
        <p:nvPicPr>
          <p:cNvPr id="5" name="Рисунок 4" descr="4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132855"/>
            <a:ext cx="4382505" cy="290169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« Истоки способностей и дарований детей находятся на кончиках их пальцев. От них образно говоря, идут тончайшие ручейки, которые питают источник творческой мысли. Чем больше уверенности и изобретательности в движениях детской руки, тем тоньше её взаимодействие с орудием труда, тем сложнее движения, необходимые для этого взаимодействия, тем ярче творческая стихия детского разума. Чем больше мастерства в детской руке, тем ребёнок умнее».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 А. Сухомлинский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 Папки – передвижки;</a:t>
            </a:r>
          </a:p>
          <a:p>
            <a:pPr>
              <a:buNone/>
            </a:pPr>
            <a:r>
              <a:rPr lang="ru-RU" dirty="0" smtClean="0"/>
              <a:t>2 Изготовление совместных поделок;</a:t>
            </a:r>
          </a:p>
          <a:p>
            <a:pPr>
              <a:buNone/>
            </a:pPr>
            <a:r>
              <a:rPr lang="ru-RU" dirty="0" smtClean="0"/>
              <a:t>3 Анкетирование;</a:t>
            </a:r>
          </a:p>
          <a:p>
            <a:pPr>
              <a:buNone/>
            </a:pPr>
            <a:r>
              <a:rPr lang="ru-RU" dirty="0" smtClean="0"/>
              <a:t>4 Мастер-классы;</a:t>
            </a:r>
          </a:p>
          <a:p>
            <a:pPr>
              <a:buNone/>
            </a:pPr>
            <a:r>
              <a:rPr lang="ru-RU" dirty="0" smtClean="0"/>
              <a:t>5 Консультации.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мелкой моторики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 Повышать компетентность родителей, в значимости пальчиковых игр;</a:t>
            </a:r>
          </a:p>
          <a:p>
            <a:endParaRPr lang="ru-RU" sz="2400" dirty="0" smtClean="0"/>
          </a:p>
          <a:p>
            <a:r>
              <a:rPr lang="ru-RU" sz="2400" dirty="0" smtClean="0"/>
              <a:t>Совершенствовать мелкую моторику через пальчиковые игры;</a:t>
            </a:r>
          </a:p>
          <a:p>
            <a:endParaRPr lang="ru-RU" sz="2400" dirty="0" smtClean="0"/>
          </a:p>
          <a:p>
            <a:r>
              <a:rPr lang="ru-RU" sz="2400" dirty="0" smtClean="0"/>
              <a:t>Сочетать игры и упражнения для тренировки пальцев с речевой деятельностью детей.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Развитие кисти руки и координации движений пальцев рук – задача комплексная, охватывающая многие сферы деятельности ребёнка. Она является одним из аспектов проблемы обеспечения полноценного развития в дошкольном возрасте. И поскольку общее моторное отставание наблюдается исследователями у большинства современных детей, слабую руку дошкольника нужно и необходимо развивать каждый день, каждый час, каждую минуту!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Итог: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affcb7da8da881405f8ba2a004988a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2420888"/>
            <a:ext cx="2880320" cy="287141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908720"/>
            <a:ext cx="5987008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Влияние воздействия руки на мозг человека известно ещё до нашей эры. Специалисты восточной медицины утверждают, что игры с участием рук и пальцев приводят в гармоничное отношение тело и разум, поддерживая мозговые системы в отличном состоянии.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Ребёнок постоянно изучает, постигает окружающий мир. Основной метод накопления информации- прикосновения. Ребёнку необходимо всё хватать, трогать, гладить и пробовать на вкус. Роль взрослого помочь ему в этом, дать необходимый стимул для развития. Начинать работу по развитию мелкой моторики нужно с самого раннего возраста.</a:t>
            </a:r>
          </a:p>
          <a:p>
            <a:r>
              <a:rPr lang="ru-RU" sz="2400" dirty="0" smtClean="0"/>
              <a:t>А в младшем дошкольном возрасте можно выполнять простые упражнения, сопровождаемые стихотворным текстом.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 начальном этапе жизни мелкая моторика отражает то, как развивается ребёнок, показывает его интеллектуальные способности. Дети с плохо развитой моторикой неловко держат ложку, карандаш, не могут застёгивать пуговицы, шнуровать ботинки.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Им бывает трудно собрать рассыпавшие детали конструктора, работать с </a:t>
            </a:r>
            <a:r>
              <a:rPr lang="ru-RU" sz="1800" dirty="0" err="1" smtClean="0"/>
              <a:t>пазлами</a:t>
            </a:r>
            <a:r>
              <a:rPr lang="ru-RU" sz="1800" dirty="0" smtClean="0"/>
              <a:t>, счётными палочками, мозаикой. Они отказываются от любимых другими детьми лепки, аппликации, не успевают за ребятами на занятиях.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Это влияет на эмоциональное благополучие ребёнка, на его самооценку. С течением времени уровень развития формирует школьные трудности. В дошкольном возрасте работа по развитию мелкой моторики и координации движений руки должна стать важной частью развития детской речи, формирования навыков самообслуживания и подготовки к </a:t>
            </a:r>
            <a:r>
              <a:rPr lang="ru-RU" sz="1800" dirty="0" err="1" smtClean="0"/>
              <a:t>писму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От того, насколько ловко научится ребёнок управлять своими пальчиками, зависит его дальнейшее развитие. Наряду с развитием мелкой моторики развиваются память, внимание, а также словарный запас.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Способность манипулировать мелкими предметами, передавать </a:t>
            </a:r>
            <a:r>
              <a:rPr lang="ru-RU" sz="1800" dirty="0" smtClean="0"/>
              <a:t>объекты </a:t>
            </a:r>
            <a:r>
              <a:rPr lang="ru-RU" sz="1800" dirty="0" smtClean="0"/>
              <a:t>из рук в руки</a:t>
            </a:r>
            <a:r>
              <a:rPr lang="ru-RU" sz="1800" dirty="0" smtClean="0"/>
              <a:t>, а </a:t>
            </a:r>
            <a:r>
              <a:rPr lang="ru-RU" sz="1800" dirty="0" smtClean="0"/>
              <a:t>так же выполнять задачи, требующие скоординированной работы глаз и рук. Мелкая моторика связана с нервной системой, зрением, вниманием, памятью и восприятием ребёнка. Учёные доказали, что развитие мелкой моторики и развитие речи очень тесно связаны. А объясняется это очень просто. В головном мозге человека есть центры, которые отвечают за речь и движения пальцев. Расположены они очень близко.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Мелкая моторика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Поэтому, развивая мелкую моторику, мы активируем зоны, отвечающие за становление детской речи и повышающие работоспособность ребёнка, его внимание, умственную активность, интеллектуальную и творческую деятельность.</a:t>
            </a:r>
          </a:p>
          <a:p>
            <a:r>
              <a:rPr lang="ru-RU" sz="1800" dirty="0" smtClean="0"/>
              <a:t>Кроме того, мелкая моторика непосредственно влияет на ловкость рук, которая повлияет в дальнейшем, на скорость реакции ребёнка, на уровень логического мышления, памяти, умения, рассуждать, концентрировать внимание и воображение.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47484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1.Развивающий </a:t>
            </a:r>
            <a:r>
              <a:rPr lang="ru-RU" dirty="0" smtClean="0"/>
              <a:t>характер обучения.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2.Систематичность </a:t>
            </a:r>
            <a:r>
              <a:rPr lang="ru-RU" dirty="0" smtClean="0"/>
              <a:t>и последовательность.</a:t>
            </a:r>
          </a:p>
          <a:p>
            <a:pPr>
              <a:buNone/>
            </a:pPr>
            <a:r>
              <a:rPr lang="ru-RU" dirty="0" smtClean="0"/>
              <a:t> 3.Наглядность </a:t>
            </a:r>
            <a:r>
              <a:rPr lang="ru-RU" dirty="0" smtClean="0"/>
              <a:t>и учёт возрастных и индивидуальных особенностей.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работы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221</TotalTime>
  <Words>834</Words>
  <Application>Microsoft Office PowerPoint</Application>
  <PresentationFormat>Экран (4:3)</PresentationFormat>
  <Paragraphs>66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Lucida Sans Unicode</vt:lpstr>
      <vt:lpstr>Verdana</vt:lpstr>
      <vt:lpstr>Wingdings 2</vt:lpstr>
      <vt:lpstr>Wingdings 3</vt:lpstr>
      <vt:lpstr>Открытая</vt:lpstr>
      <vt:lpstr>Развитие мелкой моторики у детей младшего дошкольного возраста</vt:lpstr>
      <vt:lpstr>В. А. Сухомлинский</vt:lpstr>
      <vt:lpstr>Презентация PowerPoint</vt:lpstr>
      <vt:lpstr>Презентация PowerPoint</vt:lpstr>
      <vt:lpstr>Актуальность</vt:lpstr>
      <vt:lpstr>Презентация PowerPoint</vt:lpstr>
      <vt:lpstr>Мелкая моторика</vt:lpstr>
      <vt:lpstr>Презентация PowerPoint</vt:lpstr>
      <vt:lpstr>Принципы работы</vt:lpstr>
      <vt:lpstr>Средства развития мелкой моторики.</vt:lpstr>
      <vt:lpstr>Презентация PowerPoint</vt:lpstr>
      <vt:lpstr>Аппликация</vt:lpstr>
      <vt:lpstr>Игры с прищепками.         Игры с конструкторами.</vt:lpstr>
      <vt:lpstr>Игры с пробками, крупными бусинами, камешками, с пуговицами.</vt:lpstr>
      <vt:lpstr>Пазлы. Игры со счётными палочками. Игры с крупами, сухие бассейны.( Прячем руки в крупе, ищем сюрприз, перебираем, пересыпаем, рисуем)</vt:lpstr>
      <vt:lpstr>Игры с вкладышами, шнуровки.</vt:lpstr>
      <vt:lpstr>Пальчиковый театр, функциональные застёжки.</vt:lpstr>
      <vt:lpstr>Самомассаж;     Игры с водой и песком.</vt:lpstr>
      <vt:lpstr>Пальчиковая гимнастика, пальчиковые игры.</vt:lpstr>
      <vt:lpstr>Работа с родителями</vt:lpstr>
      <vt:lpstr>Развитие мелкой моторики</vt:lpstr>
      <vt:lpstr>Итог:</vt:lpstr>
      <vt:lpstr>Спасибо за внимание!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у детей младшего дошкольного возраста</dc:title>
  <dc:creator>DNS</dc:creator>
  <cp:lastModifiedBy>Учетная запись Майкрософт</cp:lastModifiedBy>
  <cp:revision>28</cp:revision>
  <dcterms:created xsi:type="dcterms:W3CDTF">2017-05-01T12:10:16Z</dcterms:created>
  <dcterms:modified xsi:type="dcterms:W3CDTF">2024-02-06T03:15:16Z</dcterms:modified>
</cp:coreProperties>
</file>