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3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4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5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2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4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6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8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4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2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5936-96D8-402E-8BD4-838729BDDBCB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AB70-E986-48B6-8AFD-B2059BE5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8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84472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Артикуляционная гимнастика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370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47" y="133004"/>
            <a:ext cx="10788534" cy="70242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Динамические упражнения для языка</a:t>
            </a:r>
            <a:endParaRPr lang="ru-R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/>
              <a:t>                         </a:t>
            </a:r>
            <a:r>
              <a:rPr lang="ru-RU" dirty="0"/>
              <a:t>        </a:t>
            </a:r>
            <a:r>
              <a:rPr lang="ru-RU" i="1" dirty="0"/>
              <a:t>(выработка координации и точности движений)</a:t>
            </a:r>
            <a:br>
              <a:rPr lang="ru-RU" i="1" dirty="0"/>
            </a:br>
            <a:r>
              <a:rPr lang="ru-RU" b="1" dirty="0"/>
              <a:t>1. Часики.</a:t>
            </a:r>
            <a:r>
              <a:rPr lang="ru-RU" dirty="0"/>
              <a:t> Рот приоткрыт. Губы растянуты в улыбку. Кончиком узкого языка попеременно тянуться под счет взрослого  к уголкам рта.</a:t>
            </a:r>
            <a:br>
              <a:rPr lang="ru-RU" dirty="0"/>
            </a:br>
            <a:r>
              <a:rPr lang="ru-RU" i="1" dirty="0"/>
              <a:t>                  Влево - вправо мой язык скользит лукаво: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Словно маятник часов покачаться он готов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r>
              <a:rPr lang="ru-RU" b="1" dirty="0" smtClean="0"/>
              <a:t>2</a:t>
            </a:r>
            <a:r>
              <a:rPr lang="ru-RU" b="1" dirty="0"/>
              <a:t>. Качели.</a:t>
            </a:r>
            <a:r>
              <a:rPr lang="ru-RU" dirty="0"/>
              <a:t> Рот открыт. Напряженным языком тянуться к носу и подбородку, либо к верхним и нижним резцам.</a:t>
            </a:r>
            <a:br>
              <a:rPr lang="ru-RU" dirty="0"/>
            </a:br>
            <a:r>
              <a:rPr lang="ru-RU" i="1" dirty="0"/>
              <a:t>                  На качелях я качаюсь: вверх, вниз, вверх, вниз.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Я до крыши поднимаюсь, а потом спускаюсь вниз.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s://ds05.infourok.ru/uploads/ex/0150/000ac337-05d16a02/hello_html_57eab91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0" t="26633" r="47400" b="7307"/>
          <a:stretch/>
        </p:blipFill>
        <p:spPr bwMode="auto">
          <a:xfrm>
            <a:off x="9817331" y="4139738"/>
            <a:ext cx="2169622" cy="24938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://lumno.ukit.me/uploads/s/i/o/4/io4zbuqjcbq2/img/dFRLaW1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062" y="1854200"/>
            <a:ext cx="2665412" cy="2036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20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6582" y="532015"/>
            <a:ext cx="93518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</a:t>
            </a:r>
            <a:r>
              <a:rPr lang="ru-RU" sz="2800" b="1" dirty="0" smtClean="0"/>
              <a:t>. </a:t>
            </a:r>
            <a:r>
              <a:rPr lang="ru-RU" sz="2800" b="1" dirty="0"/>
              <a:t>Чистим зубки.</a:t>
            </a:r>
            <a:r>
              <a:rPr lang="ru-RU" sz="2800" dirty="0"/>
              <a:t> Рот открыт. Кончиком языка погладить внутри верхние и нижние зубы. Важно – подбородок не двигается.</a:t>
            </a:r>
          </a:p>
          <a:p>
            <a:r>
              <a:rPr lang="ru-RU" sz="2800" i="1" dirty="0"/>
              <a:t>                   Чищу зубы, чищу зубы и снаружи, и внутри.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                   Не болели, не темнели, не желтели чтоб они</a:t>
            </a:r>
            <a:r>
              <a:rPr lang="ru-RU" sz="2800" i="1" dirty="0" smtClean="0"/>
              <a:t>.</a:t>
            </a:r>
            <a:endParaRPr lang="en-US" sz="2800" i="1" dirty="0" smtClean="0"/>
          </a:p>
          <a:p>
            <a:endParaRPr lang="en-US" sz="2800" i="1" dirty="0"/>
          </a:p>
          <a:p>
            <a:endParaRPr lang="en-US" sz="2800" i="1" dirty="0" smtClean="0"/>
          </a:p>
          <a:p>
            <a:r>
              <a:rPr lang="en-US" sz="2800" b="1" dirty="0" smtClean="0"/>
              <a:t>4</a:t>
            </a:r>
            <a:r>
              <a:rPr lang="ru-RU" sz="2800" b="1" dirty="0" smtClean="0"/>
              <a:t>. </a:t>
            </a:r>
            <a:r>
              <a:rPr lang="ru-RU" sz="2800" b="1" dirty="0"/>
              <a:t>Лошадка.</a:t>
            </a:r>
            <a:r>
              <a:rPr lang="ru-RU" sz="2800" dirty="0"/>
              <a:t> Присосать язык к нёбу, щелкнуть языком. Цокать медленно и сильно, тянуть подъязычную связку.</a:t>
            </a:r>
            <a:br>
              <a:rPr lang="ru-RU" sz="2800" dirty="0"/>
            </a:br>
            <a:r>
              <a:rPr lang="ru-RU" sz="2800" i="1" dirty="0"/>
              <a:t>                         Я лошадка Серый Бок! Цок-цок-цок.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                         Я копытцем постучу!  Цок-цок-цок.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                         Если хочешь – прокачу!  Цок-цок-цок.</a:t>
            </a:r>
            <a:endParaRPr lang="ru-RU" sz="2800" dirty="0"/>
          </a:p>
        </p:txBody>
      </p:sp>
      <p:pic>
        <p:nvPicPr>
          <p:cNvPr id="5" name="Рисунок 4" descr="https://ds04.infourok.ru/uploads/ex/0bc7/00105f76-4f1b0eaa/img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9" t="25417" r="58201" b="21014"/>
          <a:stretch/>
        </p:blipFill>
        <p:spPr bwMode="auto">
          <a:xfrm>
            <a:off x="9626138" y="1446569"/>
            <a:ext cx="2330642" cy="27014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zabavnik.club/wp-content/uploads/2018/02/artikulyacionnye_uprazhneniya_17_20063445-1024x57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5" r="12372"/>
          <a:stretch/>
        </p:blipFill>
        <p:spPr bwMode="auto">
          <a:xfrm>
            <a:off x="8919556" y="4580312"/>
            <a:ext cx="2676699" cy="20358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7880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887" y="703405"/>
            <a:ext cx="10738658" cy="549788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5</a:t>
            </a:r>
            <a:r>
              <a:rPr lang="ru-RU" b="1" dirty="0" smtClean="0"/>
              <a:t>. </a:t>
            </a:r>
            <a:r>
              <a:rPr lang="ru-RU" b="1" dirty="0"/>
              <a:t>Маляр.</a:t>
            </a:r>
            <a:r>
              <a:rPr lang="ru-RU" dirty="0"/>
              <a:t> Рот открыт. Широким кончиком языка, как кисточкой, ведем от верхних резцов до мягкого нёба.</a:t>
            </a:r>
            <a:br>
              <a:rPr lang="ru-RU" dirty="0"/>
            </a:br>
            <a:r>
              <a:rPr lang="ru-RU" i="1" dirty="0"/>
              <a:t>                           Красить потолок пора,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  Пригласили маляра.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 Ниже челюсть опускаем,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 Язык к нёбу поднимаем.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Проведём вперёд – назад –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                        Наш маляр работе рад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ru-RU" dirty="0"/>
          </a:p>
          <a:p>
            <a:r>
              <a:rPr lang="en-US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Вкусное варенье.</a:t>
            </a:r>
            <a:r>
              <a:rPr lang="ru-RU" dirty="0"/>
              <a:t> Рот открыт. Широким языком облизать верхнюю губу и убрать язык вглубь рта.</a:t>
            </a:r>
            <a:br>
              <a:rPr lang="ru-RU" dirty="0"/>
            </a:br>
            <a:r>
              <a:rPr lang="ru-RU" i="1" dirty="0"/>
              <a:t>                          Ох и вкусное варенье!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Жаль осталось на губе.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Язычок я подниму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      И остатки оближу.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i1.ytimg.com/vi/wcmMVnWLGcQ/maxresdefault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6" r="12417"/>
          <a:stretch/>
        </p:blipFill>
        <p:spPr bwMode="auto">
          <a:xfrm>
            <a:off x="6683433" y="4667452"/>
            <a:ext cx="2467869" cy="19079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i.ytimg.com/vi/Nec5el1NgYc/maxresdefault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7" r="12424"/>
          <a:stretch/>
        </p:blipFill>
        <p:spPr bwMode="auto">
          <a:xfrm>
            <a:off x="7082443" y="1250922"/>
            <a:ext cx="2761095" cy="22736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9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509" y="6701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Язык</a:t>
            </a:r>
            <a:r>
              <a:rPr lang="ru-RU" dirty="0" smtClean="0"/>
              <a:t> – это главная мышца органов речи.  И для него, как и для любой мышцы гимнастика просто необходима. Звуки речи образуются в результате сложного комплекса движений артикуляционных органов. Мы правильно произносим различные звуки, как изолированно, так и в речевом потоке, благодаря силе, хорошей подвижности и дифференцированной работе органов артикуляционного аппарата.</a:t>
            </a:r>
          </a:p>
          <a:p>
            <a:pPr marL="0" indent="0">
              <a:buNone/>
            </a:pPr>
            <a:r>
              <a:rPr lang="ru-RU" dirty="0" smtClean="0"/>
              <a:t>Таким образом, произношение звуков речи – это сложный двигательный навык. Для четкой артикуляции нужны сильные, упругие и подвижные органы речи-язык, губы, небо.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39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447" y="19004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Артикуляционная гимнастика</a:t>
            </a:r>
            <a:r>
              <a:rPr lang="ru-RU" dirty="0" smtClean="0"/>
              <a:t>-это совокупность специальных упражнений, направленных на укрепление мышц речевого аппарата, развитие силы, подвижности и дифференциальных движений органов, принимающих участие в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08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513" y="79484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выработка полноценных движений и определенных положений органов </a:t>
            </a:r>
            <a:r>
              <a:rPr lang="ru-RU" dirty="0" err="1" smtClean="0"/>
              <a:t>речедвигательного</a:t>
            </a:r>
            <a:r>
              <a:rPr lang="ru-RU" dirty="0" smtClean="0"/>
              <a:t> аппарата, умение синтезировать простые движения в сложные, что особенно необходимо для правильного произнесения звуков родного языка.</a:t>
            </a:r>
          </a:p>
          <a:p>
            <a:pPr marL="0" indent="0">
              <a:buNone/>
            </a:pPr>
            <a:r>
              <a:rPr lang="ru-RU" dirty="0" smtClean="0"/>
              <a:t>Артикуляционная гимнастика является основой формирования речевых звуков –фонем- и коррекции нарушений звукопроизношения; она включает упражнения для тренировки подвижности органов артикуляции, отработки определенных положений губ, языка, мягкого неба, необходимых для правильного произнесения, как и всех звуков так и каждого звука той или иной группы.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0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011" y="73665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Проводя артикуляционную гимнастику необходимо выполнять следующие рекомендации:</a:t>
            </a:r>
          </a:p>
          <a:p>
            <a:r>
              <a:rPr lang="ru-RU" dirty="0" smtClean="0"/>
              <a:t>Каждое упражнение выполняется по 5-7 раз</a:t>
            </a:r>
          </a:p>
          <a:p>
            <a:r>
              <a:rPr lang="ru-RU" dirty="0" smtClean="0"/>
              <a:t>Артикуляционная гимнастика выполняется сидя. Спина ребенка прямая, тело не напряжено, руки ноги находятся в спокойном положении.</a:t>
            </a:r>
          </a:p>
          <a:p>
            <a:r>
              <a:rPr lang="ru-RU" dirty="0" smtClean="0"/>
              <a:t>Ребенок должен хорошо видеть лицо взрослого и свое лицо, чтобы самостоятельно контролировать правильность выполнения упражнений. Поэтому ребенок и взрослый при выполнении артикуляционных упражнений должны находится перед настенным зеркалом.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29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33" y="387523"/>
            <a:ext cx="10782993" cy="54978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rgbClr val="FF0000"/>
                </a:solidFill>
              </a:rPr>
              <a:t>Упражнения для губ</a:t>
            </a:r>
            <a:endParaRPr lang="ru-RU" sz="4200" dirty="0">
              <a:solidFill>
                <a:srgbClr val="FF0000"/>
              </a:solidFill>
            </a:endParaRPr>
          </a:p>
          <a:p>
            <a:r>
              <a:rPr lang="ru-RU" b="1" dirty="0"/>
              <a:t>«Заборчик».</a:t>
            </a:r>
            <a:r>
              <a:rPr lang="ru-RU" dirty="0"/>
              <a:t>  Губы в улыбке, зубы сомкнуты в естественном прикусе и видны.</a:t>
            </a:r>
            <a:br>
              <a:rPr lang="ru-RU" dirty="0"/>
            </a:br>
            <a:r>
              <a:rPr lang="ru-RU" i="1" dirty="0"/>
              <a:t>          Зубы ровно мы смыкаем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</a:t>
            </a:r>
            <a:r>
              <a:rPr lang="ru-RU" i="1" dirty="0"/>
              <a:t>          И заборчик </a:t>
            </a:r>
            <a:r>
              <a:rPr lang="ru-RU" i="1" dirty="0" smtClean="0"/>
              <a:t>получаем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2. «Трубочка». </a:t>
            </a:r>
            <a:r>
              <a:rPr lang="ru-RU" dirty="0"/>
              <a:t>Вытягивание губ вперёд длинной трубочкой. Зубы сомкнуты.</a:t>
            </a:r>
          </a:p>
          <a:p>
            <a:pPr marL="0" indent="0">
              <a:buNone/>
            </a:pPr>
            <a:r>
              <a:rPr lang="ru-RU" i="1" dirty="0"/>
              <a:t>          Мои губы – трубочка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        Превратились в дудочку.</a:t>
            </a:r>
            <a:endParaRPr lang="ru-RU" dirty="0"/>
          </a:p>
          <a:p>
            <a:r>
              <a:rPr lang="ru-RU" b="1" dirty="0"/>
              <a:t>3. «Улыбка – Трубочка». </a:t>
            </a:r>
            <a:r>
              <a:rPr lang="ru-RU" dirty="0"/>
              <a:t>Чередование положений губ</a:t>
            </a:r>
          </a:p>
          <a:p>
            <a:pPr marL="0" indent="0">
              <a:buNone/>
            </a:pPr>
            <a:r>
              <a:rPr lang="en-US" i="1" dirty="0" smtClean="0"/>
              <a:t>         </a:t>
            </a:r>
            <a:r>
              <a:rPr lang="ru-RU" i="1" dirty="0" smtClean="0"/>
              <a:t>Свои </a:t>
            </a:r>
            <a:r>
              <a:rPr lang="ru-RU" i="1" dirty="0"/>
              <a:t>губы прямо к ушкам  растяну я, как лягушка.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</a:t>
            </a:r>
            <a:r>
              <a:rPr lang="ru-RU" i="1" dirty="0" smtClean="0"/>
              <a:t>А </a:t>
            </a:r>
            <a:r>
              <a:rPr lang="ru-RU" i="1" dirty="0"/>
              <a:t>теперь - слонёнок я , видишь – хобот у меня.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</a:t>
            </a:r>
            <a:r>
              <a:rPr lang="ru-RU" i="1" dirty="0" smtClean="0"/>
              <a:t>Мне </a:t>
            </a:r>
            <a:r>
              <a:rPr lang="ru-RU" i="1" dirty="0"/>
              <a:t>понравилось играть, повторю – ка всё опять.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2" t="41500" r="7194" b="14596"/>
          <a:stretch/>
        </p:blipFill>
        <p:spPr>
          <a:xfrm>
            <a:off x="6816438" y="1230285"/>
            <a:ext cx="2519850" cy="1752939"/>
          </a:xfrm>
          <a:prstGeom prst="rect">
            <a:avLst/>
          </a:prstGeom>
        </p:spPr>
      </p:pic>
      <p:pic>
        <p:nvPicPr>
          <p:cNvPr id="4" name="Рисунок 3" descr="https://avatars.mds.yandex.net/get-pdb/1220164/347dd075-bd1c-48df-aa5c-756fbc18731c/s120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6" r="12427"/>
          <a:stretch/>
        </p:blipFill>
        <p:spPr bwMode="auto">
          <a:xfrm>
            <a:off x="8720051" y="3502227"/>
            <a:ext cx="2542684" cy="20297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337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328" y="142661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Упражнения для щек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b="1" dirty="0"/>
              <a:t>«Сытый хомячок».</a:t>
            </a:r>
            <a:r>
              <a:rPr lang="ru-RU" dirty="0"/>
              <a:t> Надуть обе щеки, потом надувать щеки поочередно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b="1" dirty="0"/>
              <a:t>«Голодный хомячок».</a:t>
            </a:r>
            <a:r>
              <a:rPr lang="ru-RU" dirty="0"/>
              <a:t> Втянуть щеки</a:t>
            </a:r>
            <a:r>
              <a:rPr lang="ru-RU" dirty="0" smtClean="0"/>
              <a:t>.</a:t>
            </a:r>
            <a:endParaRPr lang="en-US" smtClean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3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b="1" dirty="0"/>
              <a:t>«Шарик».</a:t>
            </a:r>
            <a:r>
              <a:rPr lang="ru-RU" dirty="0"/>
              <a:t> Рот закрыт. Бить кулачком по надутым щекам, в результате чего </a:t>
            </a:r>
            <a:r>
              <a:rPr lang="ru-RU" dirty="0" smtClean="0"/>
              <a:t>воздух</a:t>
            </a:r>
            <a:r>
              <a:rPr lang="en-US" dirty="0" smtClean="0"/>
              <a:t> </a:t>
            </a:r>
            <a:r>
              <a:rPr lang="ru-RU" dirty="0" smtClean="0"/>
              <a:t>выходит </a:t>
            </a:r>
            <a:r>
              <a:rPr lang="ru-RU" dirty="0"/>
              <a:t>с силой и шумом.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31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268" y="141317"/>
            <a:ext cx="10314711" cy="6234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rgbClr val="FF0000"/>
                </a:solidFill>
              </a:rPr>
              <a:t>Статические упражнения для языка</a:t>
            </a:r>
            <a:endParaRPr lang="ru-RU" sz="4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1" dirty="0"/>
              <a:t> </a:t>
            </a:r>
            <a:r>
              <a:rPr lang="ru-RU" sz="3800" i="1" dirty="0"/>
              <a:t>(</a:t>
            </a:r>
            <a:r>
              <a:rPr lang="ru-RU" i="1" dirty="0"/>
              <a:t>выработка контроля за положением языка и удержанием позы)</a:t>
            </a:r>
            <a:endParaRPr lang="ru-RU" dirty="0"/>
          </a:p>
          <a:p>
            <a:r>
              <a:rPr lang="ru-RU" b="1" dirty="0"/>
              <a:t>1. Накажу непослушный язычок</a:t>
            </a:r>
            <a:r>
              <a:rPr lang="ru-RU" dirty="0"/>
              <a:t>. Это упражнение является самомассажем для языка.</a:t>
            </a:r>
            <a:br>
              <a:rPr lang="ru-RU" dirty="0"/>
            </a:br>
            <a:r>
              <a:rPr lang="ru-RU" i="1" dirty="0"/>
              <a:t>                          На губу язык клади,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                         </a:t>
            </a:r>
            <a:r>
              <a:rPr lang="ru-RU" i="1" dirty="0" err="1"/>
              <a:t>Пя-пя-пя</a:t>
            </a:r>
            <a:r>
              <a:rPr lang="ru-RU" i="1" dirty="0"/>
              <a:t> произноси.</a:t>
            </a:r>
            <a:endParaRPr lang="ru-RU" dirty="0"/>
          </a:p>
          <a:p>
            <a:r>
              <a:rPr lang="ru-RU" b="1" dirty="0"/>
              <a:t>2. Лопаточка</a:t>
            </a:r>
            <a:r>
              <a:rPr lang="ru-RU" dirty="0"/>
              <a:t>. Рот открыт, широкий расслабленный язык лежит на нижней губе.</a:t>
            </a:r>
            <a:br>
              <a:rPr lang="ru-RU" dirty="0"/>
            </a:br>
            <a:r>
              <a:rPr lang="ru-RU" i="1" dirty="0"/>
              <a:t> </a:t>
            </a:r>
            <a:r>
              <a:rPr lang="ru-RU" i="1" dirty="0" smtClean="0"/>
              <a:t> </a:t>
            </a:r>
            <a:r>
              <a:rPr lang="ru-RU" i="1" dirty="0"/>
              <a:t>Язык лопаткой положи и </a:t>
            </a:r>
            <a:r>
              <a:rPr lang="ru-RU" i="1" dirty="0" smtClean="0"/>
              <a:t>спокойно подержи.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 Язык </a:t>
            </a:r>
            <a:r>
              <a:rPr lang="ru-RU" i="1" dirty="0"/>
              <a:t>надо расслаблять и под счёт его держать: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</a:t>
            </a:r>
            <a:r>
              <a:rPr lang="ru-RU" i="1" dirty="0" smtClean="0"/>
              <a:t>Раз</a:t>
            </a:r>
            <a:r>
              <a:rPr lang="ru-RU" i="1" dirty="0"/>
              <a:t>, два, три, четыре, пять!  Язык можно убирать</a:t>
            </a:r>
            <a:r>
              <a:rPr lang="ru-RU" i="1" dirty="0" smtClean="0"/>
              <a:t>.</a:t>
            </a:r>
            <a:endParaRPr lang="en-US" i="1" dirty="0" smtClean="0"/>
          </a:p>
          <a:p>
            <a:endParaRPr lang="ru-RU" sz="3800" dirty="0"/>
          </a:p>
          <a:p>
            <a:endParaRPr lang="ru-RU" dirty="0"/>
          </a:p>
        </p:txBody>
      </p:sp>
      <p:pic>
        <p:nvPicPr>
          <p:cNvPr id="4" name="Рисунок 3" descr="https://ds04.infourok.ru/uploads/ex/01ce/000ecedd-3af3c2d1/img1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6" t="6392" r="8817" b="8902"/>
          <a:stretch/>
        </p:blipFill>
        <p:spPr bwMode="auto">
          <a:xfrm>
            <a:off x="9235440" y="4467225"/>
            <a:ext cx="2295756" cy="17091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167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825" y="423949"/>
            <a:ext cx="10879975" cy="5753014"/>
          </a:xfrm>
        </p:spPr>
        <p:txBody>
          <a:bodyPr/>
          <a:lstStyle/>
          <a:p>
            <a:r>
              <a:rPr lang="ru-RU" b="1" dirty="0"/>
              <a:t>3. Чашечка.</a:t>
            </a:r>
            <a:r>
              <a:rPr lang="ru-RU" dirty="0"/>
              <a:t> Рот широко открыт. Передний и боковой края широкого языка подняты, но не касаются зубов.</a:t>
            </a:r>
            <a:br>
              <a:rPr lang="ru-RU" dirty="0"/>
            </a:br>
            <a:r>
              <a:rPr lang="ru-RU" i="1" dirty="0"/>
              <a:t>                   Язык широкий положи, его края приподними</a:t>
            </a:r>
            <a:r>
              <a:rPr lang="ru-RU" i="1" dirty="0" smtClean="0"/>
              <a:t>.</a:t>
            </a:r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ru-RU" dirty="0"/>
          </a:p>
          <a:p>
            <a:r>
              <a:rPr lang="ru-RU" b="1" dirty="0"/>
              <a:t>4. Иголочка</a:t>
            </a:r>
            <a:r>
              <a:rPr lang="ru-RU" dirty="0"/>
              <a:t>. Рот открыт. Узкий напряженный язык выдвинут вперед.</a:t>
            </a:r>
            <a:br>
              <a:rPr lang="ru-RU" dirty="0"/>
            </a:br>
            <a:r>
              <a:rPr lang="ru-RU" i="1" dirty="0"/>
              <a:t>                   Язык в иголку превращаю, напрягаю и сужаю.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Острый кончик потяну, до пяти считать начну.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                  Раз, два, три, четыре, пять –иголку я могу держать.</a:t>
            </a:r>
            <a:endParaRPr lang="ru-RU" dirty="0"/>
          </a:p>
        </p:txBody>
      </p:sp>
      <p:pic>
        <p:nvPicPr>
          <p:cNvPr id="6" name="Рисунок 5" descr="https://i.ytimg.com/vi/BBCQg_-KuBA/hqdefaul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3" t="12456" r="12184" b="12450"/>
          <a:stretch/>
        </p:blipFill>
        <p:spPr bwMode="auto">
          <a:xfrm>
            <a:off x="9326879" y="1351193"/>
            <a:ext cx="2646969" cy="18242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i.ytimg.com/vi/IUs09rqTBxQ/maxresdefault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6" r="12220"/>
          <a:stretch/>
        </p:blipFill>
        <p:spPr bwMode="auto">
          <a:xfrm>
            <a:off x="839585" y="4813388"/>
            <a:ext cx="2546436" cy="19032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7150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293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14</cp:revision>
  <dcterms:created xsi:type="dcterms:W3CDTF">2019-10-17T15:23:56Z</dcterms:created>
  <dcterms:modified xsi:type="dcterms:W3CDTF">2019-10-24T17:04:23Z</dcterms:modified>
</cp:coreProperties>
</file>