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264" r:id="rId2"/>
    <p:sldId id="286" r:id="rId3"/>
    <p:sldId id="265" r:id="rId4"/>
    <p:sldId id="280" r:id="rId5"/>
    <p:sldId id="259" r:id="rId6"/>
    <p:sldId id="285" r:id="rId7"/>
    <p:sldId id="272" r:id="rId8"/>
    <p:sldId id="281" r:id="rId9"/>
    <p:sldId id="266" r:id="rId10"/>
    <p:sldId id="267" r:id="rId11"/>
    <p:sldId id="268" r:id="rId12"/>
    <p:sldId id="270" r:id="rId13"/>
    <p:sldId id="282" r:id="rId14"/>
    <p:sldId id="269" r:id="rId15"/>
    <p:sldId id="271" r:id="rId16"/>
    <p:sldId id="283" r:id="rId17"/>
    <p:sldId id="273" r:id="rId18"/>
    <p:sldId id="284" r:id="rId19"/>
    <p:sldId id="275" r:id="rId20"/>
    <p:sldId id="276" r:id="rId21"/>
    <p:sldId id="277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100E2-9FA7-4D06-ACF8-74596769E0C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D8867-8751-4B02-8832-216360E8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2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D8867-8751-4B02-8832-216360E8D5C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9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D8867-8751-4B02-8832-216360E8D5C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1537" y="533400"/>
            <a:ext cx="5600731" cy="2868168"/>
          </a:xfrm>
        </p:spPr>
        <p:txBody>
          <a:bodyPr/>
          <a:lstStyle/>
          <a:p>
            <a:pPr algn="l"/>
            <a:r>
              <a:rPr lang="ru-RU" dirty="0" smtClean="0"/>
              <a:t>Развивающая предметно</a:t>
            </a:r>
            <a:br>
              <a:rPr lang="ru-RU" dirty="0" smtClean="0"/>
            </a:br>
            <a:r>
              <a:rPr lang="ru-RU" dirty="0" smtClean="0"/>
              <a:t>пространственная 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4725144"/>
            <a:ext cx="5114778" cy="14831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Воспитатель ТМК ДОУ «Хатангский детский сад комбинированного вида «Снежинка» </a:t>
            </a:r>
          </a:p>
          <a:p>
            <a:pPr algn="ctr"/>
            <a:r>
              <a:rPr lang="ru-RU" dirty="0" smtClean="0"/>
              <a:t>Калинина К.В.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90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Математический центр: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690864" cy="45712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2839343" cy="4248471"/>
          </a:xfrm>
        </p:spPr>
      </p:pic>
    </p:spTree>
    <p:extLst>
      <p:ext uri="{BB962C8B-B14F-4D97-AF65-F5344CB8AC3E}">
        <p14:creationId xmlns:p14="http://schemas.microsoft.com/office/powerpoint/2010/main" val="155489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</a:t>
            </a:r>
            <a:r>
              <a:rPr lang="ru-RU" dirty="0" smtClean="0"/>
              <a:t>природы и экспериментирования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312368" cy="45365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7"/>
            <a:ext cx="4248472" cy="5112568"/>
          </a:xfrm>
        </p:spPr>
      </p:pic>
    </p:spTree>
    <p:extLst>
      <p:ext uri="{BB962C8B-B14F-4D97-AF65-F5344CB8AC3E}">
        <p14:creationId xmlns:p14="http://schemas.microsoft.com/office/powerpoint/2010/main" val="18429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00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3970784" cy="49685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2948"/>
            <a:ext cx="3127375" cy="4970348"/>
          </a:xfrm>
        </p:spPr>
      </p:pic>
    </p:spTree>
    <p:extLst>
      <p:ext uri="{BB962C8B-B14F-4D97-AF65-F5344CB8AC3E}">
        <p14:creationId xmlns:p14="http://schemas.microsoft.com/office/powerpoint/2010/main" val="359337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4836"/>
            <a:ext cx="3521075" cy="44584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4600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Художественно – творческий центр: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538736" cy="461941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1700808"/>
            <a:ext cx="3343275" cy="4392488"/>
          </a:xfrm>
        </p:spPr>
      </p:pic>
    </p:spTree>
    <p:extLst>
      <p:ext uri="{BB962C8B-B14F-4D97-AF65-F5344CB8AC3E}">
        <p14:creationId xmlns:p14="http://schemas.microsoft.com/office/powerpoint/2010/main" val="310293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Центр конструирования: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521075" cy="45365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28800"/>
            <a:ext cx="3521075" cy="4608511"/>
          </a:xfrm>
        </p:spPr>
      </p:pic>
    </p:spTree>
    <p:extLst>
      <p:ext uri="{BB962C8B-B14F-4D97-AF65-F5344CB8AC3E}">
        <p14:creationId xmlns:p14="http://schemas.microsoft.com/office/powerpoint/2010/main" val="236574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3521075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844824"/>
            <a:ext cx="3521075" cy="4464496"/>
          </a:xfrm>
        </p:spPr>
      </p:pic>
    </p:spTree>
    <p:extLst>
      <p:ext uri="{BB962C8B-B14F-4D97-AF65-F5344CB8AC3E}">
        <p14:creationId xmlns:p14="http://schemas.microsoft.com/office/powerpoint/2010/main" val="425131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Центр ролевых игр: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521075" cy="44992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28800"/>
            <a:ext cx="3521075" cy="4536503"/>
          </a:xfrm>
        </p:spPr>
      </p:pic>
    </p:spTree>
    <p:extLst>
      <p:ext uri="{BB962C8B-B14F-4D97-AF65-F5344CB8AC3E}">
        <p14:creationId xmlns:p14="http://schemas.microsoft.com/office/powerpoint/2010/main" val="61670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28800"/>
            <a:ext cx="3521075" cy="4464496"/>
          </a:xfrm>
        </p:spPr>
      </p:pic>
      <p:pic>
        <p:nvPicPr>
          <p:cNvPr id="1026" name="Picture 2" descr="C:\Users\Ясли\Desktop\К аттестации Калинина К.В- фото центров\Центры 1 группы раннего возраста\Центр сюжетно- ролевых игр\Купаем пупс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42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почемучки – тема недели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7239000" cy="4275421"/>
          </a:xfrm>
        </p:spPr>
      </p:pic>
    </p:spTree>
    <p:extLst>
      <p:ext uri="{BB962C8B-B14F-4D97-AF65-F5344CB8AC3E}">
        <p14:creationId xmlns:p14="http://schemas.microsoft.com/office/powerpoint/2010/main" val="118369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7488832" cy="5475635"/>
          </a:xfrm>
        </p:spPr>
      </p:pic>
    </p:spTree>
    <p:extLst>
      <p:ext uri="{BB962C8B-B14F-4D97-AF65-F5344CB8AC3E}">
        <p14:creationId xmlns:p14="http://schemas.microsoft.com/office/powerpoint/2010/main" val="188157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наших работ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8920"/>
            <a:ext cx="3521075" cy="34563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636912"/>
            <a:ext cx="3521075" cy="3744416"/>
          </a:xfrm>
        </p:spPr>
      </p:pic>
    </p:spTree>
    <p:extLst>
      <p:ext uri="{BB962C8B-B14F-4D97-AF65-F5344CB8AC3E}">
        <p14:creationId xmlns:p14="http://schemas.microsoft.com/office/powerpoint/2010/main" val="251109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Центр здоровья: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9" y="1600200"/>
            <a:ext cx="3220396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916" y="2312879"/>
            <a:ext cx="4248471" cy="3024336"/>
          </a:xfrm>
        </p:spPr>
      </p:pic>
    </p:spTree>
    <p:extLst>
      <p:ext uri="{BB962C8B-B14F-4D97-AF65-F5344CB8AC3E}">
        <p14:creationId xmlns:p14="http://schemas.microsoft.com/office/powerpoint/2010/main" val="49040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Уголок уединения: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5758971" cy="5268942"/>
          </a:xfrm>
        </p:spPr>
      </p:pic>
    </p:spTree>
    <p:extLst>
      <p:ext uri="{BB962C8B-B14F-4D97-AF65-F5344CB8AC3E}">
        <p14:creationId xmlns:p14="http://schemas.microsoft.com/office/powerpoint/2010/main" val="1947814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Информационный центр для родителей: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3521075" cy="43924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844824"/>
            <a:ext cx="3521075" cy="4392487"/>
          </a:xfrm>
        </p:spPr>
      </p:pic>
    </p:spTree>
    <p:extLst>
      <p:ext uri="{BB962C8B-B14F-4D97-AF65-F5344CB8AC3E}">
        <p14:creationId xmlns:p14="http://schemas.microsoft.com/office/powerpoint/2010/main" val="222099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дидактических игр «Развитие мелкой моторики»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84421"/>
            <a:ext cx="3521075" cy="44088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4421"/>
            <a:ext cx="3521075" cy="4408875"/>
          </a:xfrm>
        </p:spPr>
      </p:pic>
    </p:spTree>
    <p:extLst>
      <p:ext uri="{BB962C8B-B14F-4D97-AF65-F5344CB8AC3E}">
        <p14:creationId xmlns:p14="http://schemas.microsoft.com/office/powerpoint/2010/main" val="48224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Бизиборд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521075" cy="4467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28800"/>
            <a:ext cx="3521075" cy="4464496"/>
          </a:xfrm>
        </p:spPr>
      </p:pic>
    </p:spTree>
    <p:extLst>
      <p:ext uri="{BB962C8B-B14F-4D97-AF65-F5344CB8AC3E}">
        <p14:creationId xmlns:p14="http://schemas.microsoft.com/office/powerpoint/2010/main" val="337822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Центр </a:t>
            </a:r>
            <a:r>
              <a:rPr lang="ru-RU" sz="2800" dirty="0" smtClean="0"/>
              <a:t>музыкально – театрализованной деятельности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3521075" cy="4248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23" y="1600200"/>
            <a:ext cx="2906029" cy="4525963"/>
          </a:xfrm>
        </p:spPr>
      </p:pic>
    </p:spTree>
    <p:extLst>
      <p:ext uri="{BB962C8B-B14F-4D97-AF65-F5344CB8AC3E}">
        <p14:creationId xmlns:p14="http://schemas.microsoft.com/office/powerpoint/2010/main" val="3266546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91342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1" y="2305591"/>
            <a:ext cx="4675386" cy="303377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87" y="1600200"/>
            <a:ext cx="2600100" cy="4525963"/>
          </a:xfrm>
        </p:spPr>
      </p:pic>
    </p:spTree>
    <p:extLst>
      <p:ext uri="{BB962C8B-B14F-4D97-AF65-F5344CB8AC3E}">
        <p14:creationId xmlns:p14="http://schemas.microsoft.com/office/powerpoint/2010/main" val="10972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28800"/>
            <a:ext cx="3250704" cy="44644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3919463" cy="4392488"/>
          </a:xfrm>
        </p:spPr>
      </p:pic>
    </p:spTree>
    <p:extLst>
      <p:ext uri="{BB962C8B-B14F-4D97-AF65-F5344CB8AC3E}">
        <p14:creationId xmlns:p14="http://schemas.microsoft.com/office/powerpoint/2010/main" val="218968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628800"/>
            <a:ext cx="3521075" cy="4536504"/>
          </a:xfrm>
        </p:spPr>
      </p:pic>
    </p:spTree>
    <p:extLst>
      <p:ext uri="{BB962C8B-B14F-4D97-AF65-F5344CB8AC3E}">
        <p14:creationId xmlns:p14="http://schemas.microsoft.com/office/powerpoint/2010/main" val="353307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познавательно - речевого развития: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1412776"/>
            <a:ext cx="3571002" cy="49880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844824"/>
            <a:ext cx="3521075" cy="4464496"/>
          </a:xfrm>
        </p:spPr>
      </p:pic>
    </p:spTree>
    <p:extLst>
      <p:ext uri="{BB962C8B-B14F-4D97-AF65-F5344CB8AC3E}">
        <p14:creationId xmlns:p14="http://schemas.microsoft.com/office/powerpoint/2010/main" val="3676066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424</TotalTime>
  <Words>78</Words>
  <Application>Microsoft Office PowerPoint</Application>
  <PresentationFormat>Экран (4:3)</PresentationFormat>
  <Paragraphs>19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Развивающая предметно пространственная среда</vt:lpstr>
      <vt:lpstr>Презентация PowerPoint</vt:lpstr>
      <vt:lpstr>Центр дидактических игр «Развитие мелкой моторики»</vt:lpstr>
      <vt:lpstr>Бизиборд</vt:lpstr>
      <vt:lpstr>Центр музыкально – театрализованной деятельности</vt:lpstr>
      <vt:lpstr>Презентация PowerPoint</vt:lpstr>
      <vt:lpstr>Презентация PowerPoint</vt:lpstr>
      <vt:lpstr>Презентация PowerPoint</vt:lpstr>
      <vt:lpstr>центр познавательно - речевого развития:</vt:lpstr>
      <vt:lpstr>Математический центр:</vt:lpstr>
      <vt:lpstr>Центр природы и экспериментирования:</vt:lpstr>
      <vt:lpstr>Презентация PowerPoint</vt:lpstr>
      <vt:lpstr>Презентация PowerPoint</vt:lpstr>
      <vt:lpstr>Художественно – творческий центр:</vt:lpstr>
      <vt:lpstr>Центр конструирования:</vt:lpstr>
      <vt:lpstr>Презентация PowerPoint</vt:lpstr>
      <vt:lpstr>Центр ролевых игр:</vt:lpstr>
      <vt:lpstr>Презентация PowerPoint</vt:lpstr>
      <vt:lpstr>Центр почемучки – тема недели</vt:lpstr>
      <vt:lpstr>Выставка наших работ</vt:lpstr>
      <vt:lpstr>Центр здоровья:</vt:lpstr>
      <vt:lpstr>Уголок уединения:</vt:lpstr>
      <vt:lpstr>Информационный центр для родителей: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дидактических игр</dc:title>
  <dc:creator>Ясли</dc:creator>
  <cp:lastModifiedBy>Ясли</cp:lastModifiedBy>
  <cp:revision>21</cp:revision>
  <dcterms:created xsi:type="dcterms:W3CDTF">2022-12-07T04:57:33Z</dcterms:created>
  <dcterms:modified xsi:type="dcterms:W3CDTF">2022-12-12T00:54:24Z</dcterms:modified>
</cp:coreProperties>
</file>