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80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4994" autoAdjust="0"/>
  </p:normalViewPr>
  <p:slideViewPr>
    <p:cSldViewPr>
      <p:cViewPr varScale="1">
        <p:scale>
          <a:sx n="102" d="100"/>
          <a:sy n="102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4CC7B-CB2D-4DCC-AAEE-9456F83F7C2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AE885-08ED-4C9C-8539-B54069557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9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E885-08ED-4C9C-8539-B540695575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5" y="3789039"/>
            <a:ext cx="5635149" cy="2145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00200"/>
            <a:ext cx="7630616" cy="178010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«Изобразительное творчество малышей»</a:t>
            </a:r>
            <a:endParaRPr lang="ru-RU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C:\Users\Олег\Desktop\risunok1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3419605"/>
            <a:ext cx="6156325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ег\Desktop\100858625_larg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1764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ег\Desktop\78692701_large_4068804_istock_000007454465sm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5"/>
            <a:ext cx="74888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ег\Desktop\89783209_1343332374_dlyadetejraskra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09675"/>
            <a:ext cx="66675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г\Desktop\2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527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ег\Desktop\97361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ег\Desktop\motivator-32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ег\Desktop\Мама всё что было на рабочем столе, ЗДЕСЬ!!!\Картинки\photo2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227483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 результатам анкетирования, стало известно, что : </a:t>
            </a:r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dirty="0"/>
              <a:t>условия для творческого развития детей дома имеют </a:t>
            </a:r>
            <a:r>
              <a:rPr lang="ru-RU" dirty="0" smtClean="0"/>
              <a:t>75% </a:t>
            </a:r>
            <a:r>
              <a:rPr lang="ru-RU" dirty="0"/>
              <a:t>семей</a:t>
            </a:r>
            <a:r>
              <a:rPr lang="ru-RU" dirty="0" smtClean="0"/>
              <a:t>;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стимулируют творческую активность детей 95% родителей</a:t>
            </a:r>
            <a:r>
              <a:rPr lang="ru-RU" dirty="0" smtClean="0"/>
              <a:t>;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активное участие в творчестве детей принимают 70% родителей.</a:t>
            </a:r>
          </a:p>
        </p:txBody>
      </p:sp>
      <p:pic>
        <p:nvPicPr>
          <p:cNvPr id="16387" name="Picture 3" descr="C:\Users\Олег\Desktop\e04ca52d3b3f7afe7e800564076b4e5dre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439"/>
            <a:ext cx="2448272" cy="196341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2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« И в 10 лет, и в 7, и в 5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 все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дети любят рисовать»</a:t>
            </a:r>
          </a:p>
        </p:txBody>
      </p:sp>
      <p:pic>
        <p:nvPicPr>
          <p:cNvPr id="17410" name="Picture 2" descr="C:\Users\Олег\Desktop\1339329269_volegov_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9" y="731838"/>
            <a:ext cx="349390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«Тот, кто рисует, получает в течение одного часа больше, чем тот, кто девять часов только смотрит».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3789040"/>
            <a:ext cx="3388660" cy="21395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И</a:t>
            </a:r>
            <a:r>
              <a:rPr lang="ru-RU" sz="2400" dirty="0"/>
              <a:t>. </a:t>
            </a:r>
            <a:r>
              <a:rPr lang="ru-RU" sz="2400" dirty="0" err="1"/>
              <a:t>Дистервег</a:t>
            </a:r>
            <a:r>
              <a:rPr lang="ru-RU" sz="2400" dirty="0"/>
              <a:t> </a:t>
            </a:r>
          </a:p>
        </p:txBody>
      </p:sp>
      <p:pic>
        <p:nvPicPr>
          <p:cNvPr id="19458" name="Picture 2" descr="C:\Users\Олег\Desktop\89855602_916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999141"/>
            <a:ext cx="4016375" cy="43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104"/>
            <a:ext cx="8424936" cy="1721128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С детьми младшего дошкольного возраста рекомендуется использовать: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- рисование ладошками;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- рисование пальчиками;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- оттиск печатками из картофеля, моркови или покупных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effectLst/>
              </a:rPr>
              <a:t>штампиков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;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- рисование ватными палочками;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- тычок жёсткой полусухой кистью.</a:t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600" dirty="0" smtClean="0">
                <a:effectLst/>
              </a:rPr>
              <a:t> </a:t>
            </a:r>
            <a:br>
              <a:rPr lang="ru-RU" sz="1600" dirty="0" smtClean="0">
                <a:effectLst/>
              </a:rPr>
            </a:br>
            <a:endParaRPr lang="ru-RU" sz="1600" dirty="0"/>
          </a:p>
        </p:txBody>
      </p:sp>
      <p:pic>
        <p:nvPicPr>
          <p:cNvPr id="20482" name="Picture 2" descr="C:\Users\Олег\Desktop\55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56" y="731838"/>
            <a:ext cx="4006088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1096879863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6030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Рисование </a:t>
            </a:r>
            <a:r>
              <a:rPr lang="ru-RU" b="1" dirty="0" smtClean="0"/>
              <a:t>пальчиками</a:t>
            </a:r>
            <a:endParaRPr lang="ru-RU" dirty="0"/>
          </a:p>
          <a:p>
            <a:r>
              <a:rPr lang="ru-RU" dirty="0"/>
              <a:t>Способ получения изображения: ребенок опускает в гуашь </a:t>
            </a:r>
            <a:r>
              <a:rPr lang="ru-RU" dirty="0" smtClean="0"/>
              <a:t>пальчик и </a:t>
            </a:r>
            <a:r>
              <a:rPr lang="ru-RU" dirty="0"/>
              <a:t>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</a:t>
            </a:r>
            <a:r>
              <a:rPr lang="ru-RU" dirty="0" smtClean="0"/>
              <a:t>.</a:t>
            </a:r>
            <a:r>
              <a:rPr lang="ru-RU" dirty="0"/>
              <a:t> Работу нужно начинать с одного цвета: дать возможность попробовать разные движения, оставить разные отпечатки.          </a:t>
            </a:r>
          </a:p>
          <a:p>
            <a:r>
              <a:rPr lang="ru-RU" dirty="0"/>
              <a:t> </a:t>
            </a:r>
            <a:r>
              <a:rPr lang="ru-RU" dirty="0" smtClean="0"/>
              <a:t>Позднее я </a:t>
            </a:r>
            <a:r>
              <a:rPr lang="ru-RU" dirty="0"/>
              <a:t>можно учить детей рисовать обеими руками. Здесь также возможны варианты: использовать поочередно обе руки или рисовать ими одновременно, обмакнув несколько пальцев (каждый в свой цвет) и рисуя ими  синхронно (например «новогоднюю мишуру», «салют»), что отлично развивает координацию.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23554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62" y="4581128"/>
            <a:ext cx="53589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60486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Рисование </a:t>
            </a:r>
            <a:r>
              <a:rPr lang="ru-RU" sz="2000" b="1" dirty="0" smtClean="0"/>
              <a:t>ладошками</a:t>
            </a:r>
            <a:endParaRPr lang="ru-RU" sz="2000" dirty="0" smtClean="0"/>
          </a:p>
          <a:p>
            <a:r>
              <a:rPr lang="ru-RU" sz="2000" dirty="0" smtClean="0"/>
              <a:t>Способ </a:t>
            </a:r>
            <a:r>
              <a:rPr lang="ru-RU" sz="2000" dirty="0"/>
              <a:t>получения изображения: ребенок опускает в гуашь ладошку (всю кисть) и делает отпечаток на </a:t>
            </a:r>
            <a:r>
              <a:rPr lang="ru-RU" sz="2000" dirty="0" smtClean="0"/>
              <a:t>бумаге, </a:t>
            </a:r>
            <a:r>
              <a:rPr lang="ru-RU" sz="2000" dirty="0"/>
              <a:t>в котором можно увидеть различные удивительные образы. Наши ладошки умеют превращаться в солнышко. Раскройте ладонь, а выпрямленные пальцы раздвиньте в стороны. Теперь соедините пальцы вместе. Вот какой получился заборчик! А если чуть отодвинуть большой палец в сторону, а остальные раздвинуть, рука превратится в симпатичного ежика. Остается дорисовать грибок, который заботливый папа тащит в норку, да еще не забыть про лапки, глаз и носик зверька. И бабочка полетит, и цветочек будет радовать своими лепестками, и слон, и рыбка, и многое другое можно нафантазировать вместе малышом.</a:t>
            </a:r>
          </a:p>
          <a:p>
            <a:r>
              <a:rPr lang="ru-RU" sz="2000" dirty="0" smtClean="0"/>
              <a:t>После </a:t>
            </a:r>
            <a:r>
              <a:rPr lang="ru-RU" sz="2000" dirty="0"/>
              <a:t>работы руки вытираются салфеткой, затем гуашь легко смывается.</a:t>
            </a:r>
          </a:p>
          <a:p>
            <a:endParaRPr lang="ru-RU" b="1" dirty="0" smtClean="0"/>
          </a:p>
        </p:txBody>
      </p:sp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62" y="3501008"/>
            <a:ext cx="2504018" cy="30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645024"/>
            <a:ext cx="6512511" cy="1870144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>
                <a:effectLst/>
              </a:rPr>
              <a:t> </a:t>
            </a:r>
            <a:br>
              <a:rPr lang="ru-RU" sz="1200" dirty="0">
                <a:effectLst/>
              </a:rPr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/>
              <a:t>Штампы из овощей. </a:t>
            </a:r>
            <a:endParaRPr lang="ru-RU" sz="2400" b="1" dirty="0" smtClean="0"/>
          </a:p>
          <a:p>
            <a:endParaRPr lang="ru-RU" sz="1600" u="sng" dirty="0" smtClean="0"/>
          </a:p>
          <a:p>
            <a:endParaRPr lang="ru-RU" sz="1600" u="sng" dirty="0"/>
          </a:p>
          <a:p>
            <a:endParaRPr lang="ru-RU" sz="1600" u="sng" dirty="0" smtClean="0"/>
          </a:p>
          <a:p>
            <a:pPr marL="45720" indent="0">
              <a:buNone/>
            </a:pPr>
            <a:r>
              <a:rPr lang="ru-RU" sz="1600" u="sng" dirty="0" smtClean="0"/>
              <a:t>Штампы </a:t>
            </a:r>
            <a:r>
              <a:rPr lang="ru-RU" sz="1600" u="sng" dirty="0"/>
              <a:t>из моркови </a:t>
            </a:r>
            <a:endParaRPr lang="ru-RU" sz="1600" dirty="0"/>
          </a:p>
          <a:p>
            <a:pPr marL="45720" indent="0">
              <a:buNone/>
            </a:pPr>
            <a:r>
              <a:rPr lang="ru-RU" sz="1600" dirty="0" smtClean="0"/>
              <a:t>  Сделайте </a:t>
            </a:r>
            <a:r>
              <a:rPr lang="ru-RU" sz="1600" dirty="0"/>
              <a:t>два-три штампа: круг, овал, </a:t>
            </a:r>
            <a:r>
              <a:rPr lang="ru-RU" sz="1600" dirty="0" smtClean="0"/>
              <a:t>а </a:t>
            </a:r>
            <a:r>
              <a:rPr lang="ru-RU" sz="1600" dirty="0"/>
              <a:t>для лепестков — круговой сектор (для этого нужно обрезать только две стороны треугольника, а одну оставить закругленной) </a:t>
            </a:r>
            <a:r>
              <a:rPr lang="ru-RU" sz="1600" dirty="0" smtClean="0"/>
              <a:t>.</a:t>
            </a:r>
          </a:p>
          <a:p>
            <a:pPr marL="45720" indent="0">
              <a:buNone/>
            </a:pPr>
            <a:r>
              <a:rPr lang="ru-RU" sz="1600" u="sng" dirty="0" smtClean="0"/>
              <a:t> </a:t>
            </a:r>
            <a:r>
              <a:rPr lang="ru-RU" sz="1600" u="sng" dirty="0"/>
              <a:t>Штампы из </a:t>
            </a:r>
            <a:r>
              <a:rPr lang="ru-RU" sz="1600" u="sng" dirty="0" smtClean="0"/>
              <a:t>картофеля</a:t>
            </a: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Разрежьте </a:t>
            </a:r>
            <a:r>
              <a:rPr lang="ru-RU" sz="1600" dirty="0"/>
              <a:t>картофелину пополам, нанесите на сторону разреза рисунок и аккуратно по контору уберите лишнее. </a:t>
            </a:r>
            <a:br>
              <a:rPr lang="ru-RU" sz="1600" dirty="0"/>
            </a:br>
            <a:r>
              <a:rPr lang="ru-RU" sz="1600" dirty="0"/>
              <a:t> Вырезать можно что угодно, вернее то, что позволяет вам ваше умение – от домика до прекрасного цветка </a:t>
            </a:r>
            <a:endParaRPr lang="ru-RU" sz="1600" dirty="0" smtClean="0"/>
          </a:p>
          <a:p>
            <a:pPr marL="45720" indent="0">
              <a:buNone/>
            </a:pPr>
            <a:r>
              <a:rPr lang="ru-RU" sz="1600" u="sng" dirty="0" smtClean="0"/>
              <a:t>Штампы </a:t>
            </a:r>
            <a:r>
              <a:rPr lang="ru-RU" sz="1600" u="sng" dirty="0"/>
              <a:t>из </a:t>
            </a:r>
            <a:r>
              <a:rPr lang="ru-RU" sz="1600" u="sng" dirty="0" smtClean="0"/>
              <a:t>капусты</a:t>
            </a:r>
            <a:endParaRPr lang="ru-RU" sz="1600" dirty="0" smtClean="0"/>
          </a:p>
          <a:p>
            <a:pPr marL="4572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Можно скрутить лист капусты, сделать ровный срез – отпечатком будет необычная розочка. Интересный отпечаток получается из среза пекинской капусты. </a:t>
            </a:r>
            <a:br>
              <a:rPr lang="ru-RU" sz="1600" dirty="0"/>
            </a:br>
            <a:r>
              <a:rPr lang="ru-RU" sz="1600" dirty="0"/>
              <a:t> Половинки лука, яблок, груш и других овощей и фруктов служат отличными штампами. 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1506" name="Picture 2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707904" cy="22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797152"/>
            <a:ext cx="7622232" cy="144016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</a:rPr>
              <a:t>Ватные палочки 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– готовый штамп. Также можно 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использовать вату 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и мятую бумагу. </a:t>
            </a:r>
          </a:p>
        </p:txBody>
      </p:sp>
      <p:pic>
        <p:nvPicPr>
          <p:cNvPr id="22530" name="Picture 2" descr="C:\Users\Олег\Desktop\62122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55198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692696"/>
            <a:ext cx="44644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2341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- </a:t>
            </a:r>
            <a:r>
              <a:rPr lang="ru-RU" dirty="0"/>
              <a:t>Никогда не критикуйте работы ребенка, чтоб он не отказался от занятий рисования. 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Старайтесь ничего не дорисовывать в детских рисунках, этим Вы даете понять, что он сам не может хорошо нарисовать. 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Поощряйте. 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Объясняйте, что главное – это не рисунок, а его фантазия. 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Рисуйте вместе с ребенком. 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8734" y="-833227"/>
            <a:ext cx="840653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lang="ru-RU" altLang="ru-RU" b="1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lang="ru-RU" altLang="ru-RU" b="1" dirty="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Несколько простых советов родителям,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которые помогут поддержать интерес ребёнка к рисованию: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5604" name="Picture 4" descr="C:\Users\Олег\Desktop\78692701_large_4068804_istock_000007454465sma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17491" y="4365104"/>
            <a:ext cx="5637010" cy="2376263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200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ВНИМАНИЕ.</a:t>
            </a:r>
            <a:r>
              <a:rPr lang="ru-RU" sz="4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200" b="1" i="1" dirty="0" smtClean="0">
                <a:solidFill>
                  <a:schemeClr val="accent1">
                    <a:lumMod val="75000"/>
                  </a:schemeClr>
                </a:solidFill>
              </a:rPr>
              <a:t>Успехов </a:t>
            </a:r>
            <a:r>
              <a:rPr lang="ru-RU" sz="4200" b="1" i="1" dirty="0">
                <a:solidFill>
                  <a:schemeClr val="accent1">
                    <a:lumMod val="75000"/>
                  </a:schemeClr>
                </a:solidFill>
              </a:rPr>
              <a:t>вам в творческих поисках и экспериментах!</a:t>
            </a:r>
            <a:endParaRPr lang="ru-RU" sz="42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4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24745"/>
            <a:ext cx="7175351" cy="2736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Олег\Desktop\2358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3568"/>
            <a:ext cx="74168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Олег\Desktop\297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6632"/>
            <a:ext cx="74168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1331_0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39248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Олег\Desktop\1078584811-bamb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8637"/>
            <a:ext cx="828092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г\Desktop\ta-da-a-a-ams-5433x640x48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г\Desktop\tovari_dla_detskogo_tvorchestva_03_www.kidstrends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ег\Desktop\zanyatiya-lepkoi-s-detmi-0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4644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Олег\Desktop\1288374782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660400"/>
            <a:ext cx="83185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504</Words>
  <Application>Microsoft Office PowerPoint</Application>
  <PresentationFormat>Экран (4:3)</PresentationFormat>
  <Paragraphs>112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«Изобразительное творчество малышей»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 И в 10 лет, и в 7, и в 5  все дети любят рисовать»</vt:lpstr>
      <vt:lpstr>  «Тот, кто рисует, получает в течение одного часа больше, чем тот, кто девять часов только смотрит». </vt:lpstr>
      <vt:lpstr>С детьми младшего дошкольного возраста рекомендуется использовать:  - рисование ладошками; - рисование пальчиками; - оттиск печатками из картофеля, моркови или покупных штампиков; - рисование ватными палочками; - тычок жёсткой полусухой кистью.   </vt:lpstr>
      <vt:lpstr>Презентация PowerPoint</vt:lpstr>
      <vt:lpstr>Презентация PowerPoint</vt:lpstr>
      <vt:lpstr>  </vt:lpstr>
      <vt:lpstr> Ватные палочки – готовый штамп. Также можно использовать вату и мятую бумагу.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24</cp:revision>
  <dcterms:created xsi:type="dcterms:W3CDTF">2014-02-18T09:34:16Z</dcterms:created>
  <dcterms:modified xsi:type="dcterms:W3CDTF">2014-02-19T12:11:39Z</dcterms:modified>
</cp:coreProperties>
</file>