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C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AD67-2BC4-49FF-ADA2-7E9B9DBFA714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6DDE-A36F-4F7C-88EB-3046117A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97A4-3B8C-4EEF-8CD8-4071DC686BBE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A9E1-A918-4EB4-A08D-A48EE962D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EE2D-6857-4416-8262-06A9DE119653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5A40-22D4-4AA1-8698-9E36E3506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AAE4-8303-4BB4-8EE9-80D89BDBEADB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64D4-4B34-4DC6-AD1E-525C72674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3EF0-8E14-4D66-9533-5313F63CB2D1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7893-F60A-4487-9083-92AF8ACB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87A5-AF4D-453B-8B8F-676891F78D90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5DC9-CAEA-492E-8E3D-BCA2FEF8F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8F4D-26F9-4800-8FDE-BE65FA5B3DE8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15A9-5D3F-4824-B93D-96E64E07E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447A-B5D3-4F3B-86C6-DD7996D195D4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DABA-DF1B-4FE3-91E3-7FB4D84CE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F7FB-C1F0-4258-AECC-EE9F2A3AA799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EE12-B2A8-4746-88D8-BF23E0B7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55DE-20A5-46ED-9219-65EBB268585E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C81F-32C5-4BE7-9D53-8CBE40937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35B3-6919-4F84-AA05-4078FF59B197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8397-B782-4B6F-9E37-505703F6B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4F6D8-8044-4E7E-ABFD-E95E1951C962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22124-AC63-43AF-AD98-66AFB6CDA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F0CE4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</p:spPr>
        <p:txBody>
          <a:bodyPr/>
          <a:lstStyle/>
          <a:p>
            <a:r>
              <a:rPr lang="ru-RU" sz="4000" b="1" i="1" dirty="0" smtClean="0"/>
              <a:t>Праздник для детей старшего дошкольного возраста «Рисунок на асфальте»</a:t>
            </a:r>
            <a:endParaRPr lang="ru-RU" sz="4000" b="1" i="1" dirty="0"/>
          </a:p>
        </p:txBody>
      </p:sp>
      <p:pic>
        <p:nvPicPr>
          <p:cNvPr id="6" name="Рисунок 5" descr="IMG_6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143380" cy="4143380"/>
          </a:xfrm>
          <a:prstGeom prst="rect">
            <a:avLst/>
          </a:prstGeom>
        </p:spPr>
      </p:pic>
      <p:pic>
        <p:nvPicPr>
          <p:cNvPr id="7" name="Рисунок 6" descr="IMG_6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4143404" cy="4143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Хатанга, 2017г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6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1414"/>
            <a:ext cx="6786586" cy="678658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0CE4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57850">
            <a:off x="4590427" y="447030"/>
            <a:ext cx="4007628" cy="4007628"/>
          </a:xfrm>
          <a:prstGeom prst="rect">
            <a:avLst/>
          </a:prstGeom>
        </p:spPr>
      </p:pic>
      <p:pic>
        <p:nvPicPr>
          <p:cNvPr id="5" name="Рисунок 4" descr="IMG_6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9903">
            <a:off x="680988" y="2383666"/>
            <a:ext cx="4007628" cy="40076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0CE4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6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76" y="214290"/>
            <a:ext cx="4357718" cy="4357718"/>
          </a:xfrm>
          <a:prstGeom prst="rect">
            <a:avLst/>
          </a:prstGeom>
        </p:spPr>
      </p:pic>
      <p:pic>
        <p:nvPicPr>
          <p:cNvPr id="7" name="Рисунок 6" descr="IMG_6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4143380" cy="414338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0CE4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6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286256" cy="4286256"/>
          </a:xfrm>
          <a:prstGeom prst="rect">
            <a:avLst/>
          </a:prstGeom>
        </p:spPr>
      </p:pic>
      <p:pic>
        <p:nvPicPr>
          <p:cNvPr id="9" name="Рисунок 8" descr="IMG_6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4714884" cy="471488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0CE4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 для детей старшего дошкольного возраста «Рисунок на асфальте»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народов севера</dc:title>
  <dc:creator>Administrator</dc:creator>
  <cp:lastModifiedBy>RePack by SPecialiST</cp:lastModifiedBy>
  <cp:revision>24</cp:revision>
  <dcterms:created xsi:type="dcterms:W3CDTF">2015-02-09T10:31:39Z</dcterms:created>
  <dcterms:modified xsi:type="dcterms:W3CDTF">2018-02-14T13:38:46Z</dcterms:modified>
</cp:coreProperties>
</file>