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3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3495E-C788-4160-A9CB-849A1F7F5A5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8DFDB-7003-4D91-B587-0B769E3EFD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4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5"/>
            <a:ext cx="8157592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Рисунки на асфальте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«Разноцветный мир детства»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2593217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pic>
        <p:nvPicPr>
          <p:cNvPr id="1028" name="Picture 4" descr="F:\Фото\DSCN0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408712" cy="48965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7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65" y="764704"/>
            <a:ext cx="6451383" cy="57039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F:\Фото\DSCN03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010"/>
            <a:ext cx="7704856" cy="65527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7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3858831" cy="1143000"/>
          </a:xfrm>
        </p:spPr>
        <p:txBody>
          <a:bodyPr/>
          <a:lstStyle/>
          <a:p>
            <a:pPr marL="0" indent="0">
              <a:buNone/>
            </a:pPr>
            <a:endParaRPr lang="ru-RU" sz="800" dirty="0"/>
          </a:p>
        </p:txBody>
      </p:sp>
      <p:pic>
        <p:nvPicPr>
          <p:cNvPr id="2050" name="Picture 2" descr="F:\Фото\DSCN0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272808" cy="60752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8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283968" y="1628800"/>
            <a:ext cx="1008112" cy="1152128"/>
          </a:xfrm>
        </p:spPr>
        <p:txBody>
          <a:bodyPr/>
          <a:lstStyle/>
          <a:p>
            <a:pPr marL="0" indent="0">
              <a:buNone/>
            </a:pPr>
            <a:endParaRPr lang="ru-RU" sz="800" dirty="0"/>
          </a:p>
        </p:txBody>
      </p:sp>
      <p:pic>
        <p:nvPicPr>
          <p:cNvPr id="3074" name="Picture 2" descr="F:\Фото\IMG_6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624"/>
            <a:ext cx="6768752" cy="60486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5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411758" y="2537520"/>
            <a:ext cx="936105" cy="1251520"/>
          </a:xfrm>
        </p:spPr>
        <p:txBody>
          <a:bodyPr/>
          <a:lstStyle/>
          <a:p>
            <a:pPr marL="0" indent="0">
              <a:buNone/>
            </a:pPr>
            <a:endParaRPr lang="ru-RU" sz="800" dirty="0"/>
          </a:p>
        </p:txBody>
      </p:sp>
      <p:pic>
        <p:nvPicPr>
          <p:cNvPr id="4098" name="Picture 2" descr="F:\Фото\IMG_6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5292"/>
            <a:ext cx="4104456" cy="4104456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Фото\DSCN0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4690849" cy="424886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5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932040" y="3789040"/>
            <a:ext cx="1008112" cy="1296144"/>
          </a:xfrm>
          <a:effectLst>
            <a:reflection blurRad="6350" stA="50000" endA="295" endPos="92000" dist="101600" dir="5400000" sy="-100000" algn="bl" rotWithShape="0"/>
          </a:effectLst>
        </p:spPr>
        <p:txBody>
          <a:bodyPr/>
          <a:lstStyle/>
          <a:p>
            <a:pPr marL="0" indent="0">
              <a:buNone/>
            </a:pPr>
            <a:endParaRPr lang="ru-RU" sz="800" dirty="0"/>
          </a:p>
        </p:txBody>
      </p:sp>
      <p:pic>
        <p:nvPicPr>
          <p:cNvPr id="5122" name="Picture 2" descr="F:\Фото\IMG_66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680520" cy="4680520"/>
          </a:xfrm>
          <a:prstGeom prst="rect">
            <a:avLst/>
          </a:prstGeom>
          <a:noFill/>
          <a:ln>
            <a:solidFill>
              <a:srgbClr val="800000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\IMG_6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280698" cy="4280698"/>
          </a:xfrm>
          <a:prstGeom prst="rect">
            <a:avLst/>
          </a:prstGeom>
          <a:noFill/>
          <a:ln>
            <a:solidFill>
              <a:srgbClr val="800000"/>
            </a:solidFill>
          </a:ln>
          <a:effectLst>
            <a:softEdge rad="127000"/>
          </a:effectLst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0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3789040"/>
            <a:ext cx="1368152" cy="1650512"/>
          </a:xfrm>
        </p:spPr>
        <p:txBody>
          <a:bodyPr/>
          <a:lstStyle/>
          <a:p>
            <a:pPr marL="0" indent="0">
              <a:buNone/>
            </a:pPr>
            <a:endParaRPr lang="ru-RU" sz="800" dirty="0"/>
          </a:p>
        </p:txBody>
      </p:sp>
      <p:pic>
        <p:nvPicPr>
          <p:cNvPr id="7170" name="Picture 2" descr="F:\Фото\IMG_6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624736" cy="5805264"/>
          </a:xfrm>
          <a:prstGeom prst="rect">
            <a:avLst/>
          </a:prstGeom>
          <a:noFill/>
          <a:ln w="76200">
            <a:solidFill>
              <a:srgbClr val="800000"/>
            </a:solidFill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2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95936" y="1772816"/>
            <a:ext cx="1872208" cy="1252728"/>
          </a:xfrm>
        </p:spPr>
        <p:txBody>
          <a:bodyPr/>
          <a:lstStyle/>
          <a:p>
            <a:pPr marL="0" indent="0">
              <a:buNone/>
            </a:pPr>
            <a:endParaRPr lang="ru-RU" sz="800" dirty="0"/>
          </a:p>
        </p:txBody>
      </p:sp>
      <p:pic>
        <p:nvPicPr>
          <p:cNvPr id="6146" name="Picture 2" descr="F:\Фото\IMG_67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4" b="8204"/>
          <a:stretch/>
        </p:blipFill>
        <p:spPr bwMode="auto">
          <a:xfrm>
            <a:off x="971600" y="404664"/>
            <a:ext cx="7056000" cy="6048672"/>
          </a:xfrm>
          <a:prstGeom prst="rect">
            <a:avLst/>
          </a:prstGeom>
          <a:noFill/>
          <a:ln w="38100">
            <a:solidFill>
              <a:srgbClr val="800000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3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4372168"/>
            <a:ext cx="2581672" cy="1143000"/>
          </a:xfrm>
        </p:spPr>
        <p:txBody>
          <a:bodyPr/>
          <a:lstStyle/>
          <a:p>
            <a:endParaRPr lang="ru-RU" sz="1600" dirty="0"/>
          </a:p>
        </p:txBody>
      </p:sp>
      <p:pic>
        <p:nvPicPr>
          <p:cNvPr id="8194" name="Picture 2" descr="F:\Фото\IMG_6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293096" cy="42930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Фото\IMG_6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764469" cy="376446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1309</TotalTime>
  <Words>3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Рисунки на асфальте «Разноцветный мир детства»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– практикум «Здоровье – наш бесценный дар! Его все ценят – млад и стар»</dc:title>
  <dc:creator>Олег</dc:creator>
  <cp:lastModifiedBy>Олег</cp:lastModifiedBy>
  <cp:revision>67</cp:revision>
  <dcterms:created xsi:type="dcterms:W3CDTF">2016-11-04T13:16:40Z</dcterms:created>
  <dcterms:modified xsi:type="dcterms:W3CDTF">2017-11-18T10:56:20Z</dcterms:modified>
</cp:coreProperties>
</file>