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79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A0CCA"/>
    <a:srgbClr val="99FF66"/>
    <a:srgbClr val="00CCFF"/>
    <a:srgbClr val="FFCC66"/>
    <a:srgbClr val="009900"/>
    <a:srgbClr val="FF00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>
        <p:scale>
          <a:sx n="62" d="100"/>
          <a:sy n="62" d="100"/>
        </p:scale>
        <p:origin x="-157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B56EA-1C89-4068-9A1B-865D945ABFC7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810BE-CF22-4D33-B894-E389BE9EB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311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810BE-CF22-4D33-B894-E389BE9EB67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93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227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245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686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62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158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006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48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737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878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61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62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79;&#1072;&#1088;&#1103;&#1076;&#1082;&#1080;\&#1089;%20&#1084;&#1091;&#1083;&#1100;&#1090;&#1103;&#1096;&#1082;&#1072;&#1084;&#1080;\&#1059;&#1089;&#1072;&#1090;&#1099;&#1081;%20&#1053;&#1103;&#1085;&#110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Мои документы\Мои рисунки\193bdcf8e9dekop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88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4888" y="1988840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Усатый Ня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99525" y="6453336"/>
            <a:ext cx="244475" cy="24447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339752" y="1988840"/>
            <a:ext cx="4320480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419872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1772816"/>
            <a:ext cx="403244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CA0CCA"/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Цветная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CA0CCA"/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неделька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CA0CCA"/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40770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</a:t>
            </a:r>
            <a:r>
              <a:rPr lang="ru-RU" dirty="0" smtClean="0"/>
              <a:t>: </a:t>
            </a:r>
            <a:r>
              <a:rPr lang="ru-RU" b="1" dirty="0" err="1" smtClean="0"/>
              <a:t>Лери</a:t>
            </a:r>
            <a:r>
              <a:rPr lang="ru-RU" dirty="0" smtClean="0"/>
              <a:t> </a:t>
            </a:r>
            <a:r>
              <a:rPr lang="ru-RU" b="1" dirty="0" smtClean="0"/>
              <a:t>Е.А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79712" y="126876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ТМК</a:t>
            </a:r>
            <a:r>
              <a:rPr lang="ru-RU" dirty="0" smtClean="0"/>
              <a:t> </a:t>
            </a:r>
            <a:r>
              <a:rPr lang="ru-RU" b="1" dirty="0" smtClean="0"/>
              <a:t>ДОУ</a:t>
            </a:r>
            <a:r>
              <a:rPr lang="ru-RU" dirty="0" smtClean="0"/>
              <a:t> «</a:t>
            </a:r>
            <a:r>
              <a:rPr lang="ru-RU" b="1" dirty="0" err="1" smtClean="0"/>
              <a:t>Хатангский</a:t>
            </a:r>
            <a:r>
              <a:rPr lang="ru-RU" dirty="0" smtClean="0"/>
              <a:t> </a:t>
            </a:r>
            <a:r>
              <a:rPr lang="ru-RU" b="1" dirty="0" smtClean="0"/>
              <a:t>детский</a:t>
            </a:r>
            <a:r>
              <a:rPr lang="ru-RU" dirty="0" smtClean="0"/>
              <a:t> </a:t>
            </a:r>
            <a:r>
              <a:rPr lang="ru-RU" b="1" dirty="0" smtClean="0"/>
              <a:t>сад</a:t>
            </a:r>
            <a:r>
              <a:rPr lang="ru-RU" dirty="0" smtClean="0"/>
              <a:t> </a:t>
            </a:r>
            <a:r>
              <a:rPr lang="ru-RU" b="1" dirty="0" smtClean="0"/>
              <a:t>комбинированного</a:t>
            </a:r>
            <a:r>
              <a:rPr lang="ru-RU" dirty="0" smtClean="0"/>
              <a:t> </a:t>
            </a:r>
            <a:r>
              <a:rPr lang="ru-RU" b="1" dirty="0" smtClean="0"/>
              <a:t>вида</a:t>
            </a:r>
            <a:r>
              <a:rPr lang="ru-RU" dirty="0" smtClean="0"/>
              <a:t> «</a:t>
            </a:r>
            <a:r>
              <a:rPr lang="ru-RU" b="1" dirty="0" smtClean="0"/>
              <a:t>Солнышко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420888"/>
            <a:ext cx="2954243" cy="443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96952"/>
            <a:ext cx="5364088" cy="3456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4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-171400"/>
            <a:ext cx="6228184" cy="3114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457890"/>
            <a:ext cx="5942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Центр конструирования и строительных игр.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1800" y="6309320"/>
            <a:ext cx="432048" cy="216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711255"/>
            <a:ext cx="6228184" cy="4146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0"/>
            <a:ext cx="3845998" cy="5776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6615" y="836712"/>
            <a:ext cx="4317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Красный цвет – он очень яркий,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Помидор и перец сладкий,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Яблоко, арбуз внутри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Красный, красный – посмотри.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5653521" cy="3764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9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0"/>
            <a:ext cx="3131840" cy="4703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350823"/>
            <a:ext cx="2664296" cy="3507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5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3622175"/>
            <a:ext cx="4860032" cy="3235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9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836712"/>
            <a:ext cx="3499850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9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5220072" cy="3127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5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2656"/>
            <a:ext cx="5259439" cy="2916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855085"/>
            <a:ext cx="6012160" cy="400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0801" y="0"/>
            <a:ext cx="3723199" cy="5592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flipH="1">
            <a:off x="611560" y="260648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Зеленая травка, зеленый листок, 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Зеленый кузнечик на травку – прыг-скок!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Зеленая жаба, увидев его,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Сказала лишь: «</a:t>
            </a:r>
            <a:r>
              <a:rPr lang="ru-RU" sz="2000" b="1" dirty="0" err="1" smtClean="0">
                <a:latin typeface="Comic Sans MS" pitchFamily="66" charset="0"/>
              </a:rPr>
              <a:t>Ам</a:t>
            </a:r>
            <a:r>
              <a:rPr lang="ru-RU" sz="2000" b="1" dirty="0" smtClean="0">
                <a:latin typeface="Comic Sans MS" pitchFamily="66" charset="0"/>
              </a:rPr>
              <a:t>» , а потом  - ничего!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5688632" cy="3787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30403"/>
            <a:ext cx="5148064" cy="3427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6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3419872" cy="5136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01216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6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3" y="3429000"/>
            <a:ext cx="5004048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97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406794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6165304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Игра «Найди лишнее»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563888" cy="5352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88640"/>
            <a:ext cx="4320480" cy="3396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7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861048"/>
            <a:ext cx="5292080" cy="2833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060848"/>
            <a:ext cx="2736304" cy="4109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0"/>
            <a:ext cx="4896456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97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212976"/>
            <a:ext cx="5760640" cy="3022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79912" y="6237312"/>
            <a:ext cx="4325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Центр настольно-печатных игр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877272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Игра “Разложи по коробочкам”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62068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Игра»Большой и маленький карандаш»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6300192" y="908720"/>
            <a:ext cx="36004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645024"/>
            <a:ext cx="4572000" cy="304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4572000" cy="304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7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356992"/>
            <a:ext cx="3014916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97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0"/>
            <a:ext cx="3402601" cy="3573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868144" y="3645024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«Цветные прятки»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404664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«Собери по цвету»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4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348880"/>
            <a:ext cx="228303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9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492896"/>
            <a:ext cx="2160240" cy="324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A0CCA"/>
                </a:solidFill>
                <a:latin typeface="Comic Sans MS" pitchFamily="66" charset="0"/>
              </a:rPr>
              <a:t>Цвет</a:t>
            </a:r>
            <a:r>
              <a:rPr lang="ru-RU" sz="2400" b="1" dirty="0" smtClean="0">
                <a:solidFill>
                  <a:prstClr val="black"/>
                </a:solidFill>
                <a:latin typeface="Comic Sans MS" pitchFamily="66" charset="0"/>
              </a:rPr>
              <a:t> - это яркая сторона детства. Дети любят цвет, реагируют на него, увлекаются и играют с ним. 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IMG_97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636912"/>
            <a:ext cx="206155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2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2780928"/>
            <a:ext cx="2043323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56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55576" y="3356992"/>
            <a:ext cx="76328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Результат: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Дети умеют находить предметы заданного цвета вокруг себя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Различают цвета, сопоставляют их с предметами.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916832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A0CCA"/>
                </a:solidFill>
                <a:latin typeface="Comic Sans MS" pitchFamily="66" charset="0"/>
              </a:rPr>
              <a:t>Спасибо за внимание!</a:t>
            </a:r>
            <a:endParaRPr lang="ru-RU" sz="6000" b="1" dirty="0">
              <a:solidFill>
                <a:srgbClr val="CA0CCA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268760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Цель</a:t>
            </a:r>
            <a:r>
              <a:rPr lang="ru-RU" sz="2800" dirty="0" smtClean="0">
                <a:latin typeface="Comic Sans MS" pitchFamily="66" charset="0"/>
              </a:rPr>
              <a:t>: дать первоначальное представление об основных цветах и умение находить предметы заданного цвета вокруг себя (желтый, синий, красный и зеленый).</a:t>
            </a:r>
            <a:endParaRPr lang="ru-RU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7" y="764704"/>
            <a:ext cx="58681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ru-RU" sz="2800" dirty="0" smtClean="0">
                <a:solidFill>
                  <a:srgbClr val="009900"/>
                </a:solidFill>
                <a:latin typeface="Comic Sans MS" pitchFamily="66" charset="0"/>
              </a:rPr>
              <a:t>Задачи: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Учить различать цвета, сопоставлять их с предметами.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Развивать память и мышление детей.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Развивать речевую активность.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Активизировать процесс познания детьми окружающего мира.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Активизировать родителей к совместной деятельности.</a:t>
            </a:r>
          </a:p>
          <a:p>
            <a:pPr>
              <a:buClr>
                <a:srgbClr val="FFC000"/>
              </a:buClr>
              <a:buBlip>
                <a:blip r:embed="rId3"/>
              </a:buBlip>
            </a:pPr>
            <a:r>
              <a:rPr lang="ru-RU" sz="2800" dirty="0" smtClean="0">
                <a:latin typeface="Comic Sans MS" pitchFamily="66" charset="0"/>
              </a:rPr>
              <a:t>Развивать крупную и мелкую моторику</a:t>
            </a:r>
            <a:endParaRPr lang="ru-RU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88640"/>
            <a:ext cx="5652120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5328592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52120" y="4149080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Желтый</a:t>
            </a:r>
            <a:r>
              <a:rPr lang="ru-RU" sz="2000" dirty="0" smtClean="0">
                <a:latin typeface="Comic Sans MS" pitchFamily="66" charset="0"/>
              </a:rPr>
              <a:t> – самый главный цвет,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Потому что это – свет! Светят солнце и луна,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Светит лампа у окна. Желтый свет у маяка.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Груша – желтые бока.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82460"/>
            <a:ext cx="4860032" cy="3475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9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4211960" cy="3260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4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134164"/>
            <a:ext cx="6187977" cy="3411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07704" y="3068960"/>
            <a:ext cx="3132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omic Sans MS" pitchFamily="66" charset="0"/>
              </a:rPr>
              <a:t>Солнышко в гостях</a:t>
            </a:r>
            <a:endParaRPr lang="ru-RU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6396335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omic Sans MS" pitchFamily="66" charset="0"/>
              </a:rPr>
              <a:t>Веселый оркестр</a:t>
            </a:r>
            <a:endParaRPr lang="ru-RU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5676" y="0"/>
            <a:ext cx="5258323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6005"/>
            <a:ext cx="4644008" cy="3091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9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3744416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94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689648"/>
            <a:ext cx="449999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32040" y="31409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Центр вода-песок</a:t>
            </a:r>
            <a:endParaRPr lang="ru-RU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6308747" cy="4124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9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049654"/>
            <a:ext cx="3867215" cy="580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4869160"/>
            <a:ext cx="38347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Синим – речку нарисую,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Небо светло-голубым,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Синим – рисовать люблю я 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Синий вечер, синий дым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В синем море синий кит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0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CCFF"/>
                </a:solidFill>
                <a:latin typeface="Comic Sans MS" pitchFamily="66" charset="0"/>
              </a:rPr>
              <a:t>Информационный стенд для родителей</a:t>
            </a:r>
            <a:endParaRPr lang="ru-RU" sz="2000" dirty="0">
              <a:solidFill>
                <a:srgbClr val="00CCFF"/>
              </a:solidFill>
              <a:latin typeface="Comic Sans MS" pitchFamily="66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7740352" y="1052736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9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896544" cy="3260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9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140968"/>
            <a:ext cx="4605977" cy="3511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9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429000"/>
            <a:ext cx="2664296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94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0"/>
            <a:ext cx="2160240" cy="3244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280</Words>
  <Application>Microsoft Office PowerPoint</Application>
  <PresentationFormat>Экран (4:3)</PresentationFormat>
  <Paragraphs>46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RePack by SPecialiST</cp:lastModifiedBy>
  <cp:revision>54</cp:revision>
  <dcterms:created xsi:type="dcterms:W3CDTF">2015-05-03T15:38:56Z</dcterms:created>
  <dcterms:modified xsi:type="dcterms:W3CDTF">2015-05-16T03:13:01Z</dcterms:modified>
</cp:coreProperties>
</file>