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172D9-19FC-44EC-8EAB-6122A842F886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95402-A5DF-496E-9EF6-F3FFA199F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6232-548A-4E42-83D4-C996BA781A16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9BBC9-F686-4C7A-B644-3C63E7944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90535-5599-4FC0-8DBA-E3C2321579BD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A10B-0397-4AD4-B5EE-9F3FEB1B8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61B7E-D8AE-4731-BB47-3B0528B10FAC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764B8-6F0A-44E3-BB9D-FC649BAEE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7EB86-E43E-4747-ACD2-D5CF90F70FD2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90B5E-B8A7-4CEB-8757-05CB68EDA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19DC-7A77-433C-AA26-F3269FB0B785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63F42-C59D-4A08-ABE4-AEA596310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0DC34-BE29-4402-B148-16A3442287BD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10DC-9553-48AD-A53C-763AF6939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1C28-447D-4717-B97C-90D2DC834D6A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9A2C-1BDD-4DC8-A42A-512DFB9FB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F0CD3-49C0-4784-994F-1A3D8F6EC20E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8AD9D-B212-40C4-8DC9-C68CDA9FD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02B60-0021-4FB6-9A92-26B3392494EB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3B68-ED15-409A-9398-30DB990BB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DF759-36F7-4920-9802-4EBEE254D7E3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DBDFE-B83E-41FA-8DAB-C070F0974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FC7586-65C5-456F-BBD8-915815410FA9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FF7811-C7FA-4E8B-A61E-A46BC5830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4414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6810" y="2070725"/>
            <a:ext cx="528531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5400" b="1" i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513" y="4857760"/>
            <a:ext cx="2520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Содержимое 9"/>
          <p:cNvSpPr>
            <a:spLocks noGrp="1"/>
          </p:cNvSpPr>
          <p:nvPr>
            <p:ph sz="half" idx="1"/>
          </p:nvPr>
        </p:nvSpPr>
        <p:spPr>
          <a:xfrm>
            <a:off x="1142976" y="1214422"/>
            <a:ext cx="7072362" cy="2500330"/>
          </a:xfrm>
        </p:spPr>
        <p:txBody>
          <a:bodyPr/>
          <a:lstStyle/>
          <a:p>
            <a:pPr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</a:rPr>
              <a:t>«Поздравляем выпускников»</a:t>
            </a:r>
            <a:endParaRPr lang="ru-RU" sz="6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4500570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К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раткосрочный проект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воспитатель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Бекирова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Кристина Сергеевна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428628"/>
          </a:xfrm>
        </p:spPr>
        <p:txBody>
          <a:bodyPr/>
          <a:lstStyle/>
          <a:p>
            <a:r>
              <a:rPr lang="ru-RU" sz="2400" dirty="0" smtClean="0"/>
              <a:t>Реализация идеи ребенка</a:t>
            </a:r>
            <a:endParaRPr lang="ru-RU" sz="2400" dirty="0"/>
          </a:p>
        </p:txBody>
      </p:sp>
      <p:pic>
        <p:nvPicPr>
          <p:cNvPr id="9218" name="Picture 2" descr="C:\Users\user\Desktop\фоты\IMG_20170503_152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3500462" cy="2357454"/>
          </a:xfrm>
          <a:prstGeom prst="rect">
            <a:avLst/>
          </a:prstGeom>
          <a:noFill/>
        </p:spPr>
      </p:pic>
      <p:pic>
        <p:nvPicPr>
          <p:cNvPr id="9219" name="Picture 3" descr="C:\Users\user\Desktop\фоты\IMG_20170503_153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85794"/>
            <a:ext cx="3429024" cy="2571768"/>
          </a:xfrm>
          <a:prstGeom prst="rect">
            <a:avLst/>
          </a:prstGeom>
          <a:noFill/>
        </p:spPr>
      </p:pic>
      <p:pic>
        <p:nvPicPr>
          <p:cNvPr id="9220" name="Picture 4" descr="C:\Users\user\Desktop\фоты\IMG_20170502_092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876"/>
            <a:ext cx="3429024" cy="2786058"/>
          </a:xfrm>
          <a:prstGeom prst="rect">
            <a:avLst/>
          </a:prstGeom>
          <a:noFill/>
        </p:spPr>
      </p:pic>
      <p:pic>
        <p:nvPicPr>
          <p:cNvPr id="7" name="Picture 2" descr="C:\Users\user\Downloads\Новая папка\Shareit\Photo\IMG_20170505_0923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857628"/>
            <a:ext cx="3917184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Новая папка\Shareit\Photo\IMG_20170503_154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4500594" cy="2500330"/>
          </a:xfrm>
          <a:prstGeom prst="rect">
            <a:avLst/>
          </a:prstGeom>
          <a:noFill/>
        </p:spPr>
      </p:pic>
      <p:pic>
        <p:nvPicPr>
          <p:cNvPr id="10243" name="Picture 3" descr="C:\Users\user\Downloads\Новая папка\Shareit\Photo\IMG_20170503_155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00372"/>
            <a:ext cx="4143404" cy="29289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285728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Подарок выпускникам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936625"/>
          </a:xfrm>
        </p:spPr>
        <p:txBody>
          <a:bodyPr rtlCol="0">
            <a:normAutofit fontScale="90000"/>
          </a:bodyPr>
          <a:lstStyle/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3100" b="1" u="sng" dirty="0" smtClean="0"/>
              <a:t>ЦЕЛЬ:</a:t>
            </a:r>
            <a:r>
              <a:rPr lang="ru-RU" sz="3100" dirty="0" smtClean="0"/>
              <a:t> </a:t>
            </a:r>
            <a:r>
              <a:rPr lang="ru-RU" sz="3100" b="1" dirty="0" smtClean="0">
                <a:solidFill>
                  <a:srgbClr val="002060"/>
                </a:solidFill>
              </a:rPr>
              <a:t>формирование интереса и чувства сопричастности к событиям, которые происходят в детском саду.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b="1" u="sng" dirty="0" smtClean="0"/>
              <a:t>ЗАДАЧИ: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rgbClr val="002060"/>
                </a:solidFill>
              </a:rPr>
              <a:t>-воспитывать внимание и любовь к окружающим;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-стремление преподносить подарки, сделанные своими руками;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-вызывать эмоционально-положительное отношение к праздникам; -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развивать умение сотрудничать друг с другом; 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-воспитывать чувство коллективизма.</a:t>
            </a:r>
            <a:endParaRPr lang="ru-RU" sz="31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45400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Ситуация:</a:t>
            </a:r>
            <a:r>
              <a:rPr lang="ru-RU" sz="2700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700" i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фоты\IMG_20170428_150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714752"/>
            <a:ext cx="3080954" cy="2786082"/>
          </a:xfrm>
          <a:prstGeom prst="rect">
            <a:avLst/>
          </a:prstGeom>
          <a:noFill/>
        </p:spPr>
      </p:pic>
      <p:pic>
        <p:nvPicPr>
          <p:cNvPr id="1027" name="Picture 3" descr="C:\Users\user\Desktop\фоты\IMG_20170428_150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714752"/>
            <a:ext cx="2143140" cy="2643206"/>
          </a:xfrm>
          <a:prstGeom prst="rect">
            <a:avLst/>
          </a:prstGeom>
          <a:noFill/>
        </p:spPr>
      </p:pic>
      <p:pic>
        <p:nvPicPr>
          <p:cNvPr id="1028" name="Picture 4" descr="C:\Users\user\Desktop\фоты\IMG_20170428_150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429000"/>
            <a:ext cx="2196908" cy="2857520"/>
          </a:xfrm>
          <a:prstGeom prst="rect">
            <a:avLst/>
          </a:prstGeom>
          <a:noFill/>
        </p:spPr>
      </p:pic>
      <p:pic>
        <p:nvPicPr>
          <p:cNvPr id="7" name="Picture 2" descr="C:\Users\user\Desktop\фоты\IMG_20170428_152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71480"/>
            <a:ext cx="1571636" cy="27146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14546" y="642918"/>
            <a:ext cx="20717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j-lt"/>
              </a:rPr>
              <a:t>Ева: </a:t>
            </a:r>
            <a:r>
              <a:rPr lang="ru-RU" dirty="0" smtClean="0">
                <a:latin typeface="+mj-lt"/>
              </a:rPr>
              <a:t>«</a:t>
            </a:r>
            <a:r>
              <a:rPr lang="ru-RU" b="1" dirty="0" smtClean="0">
                <a:latin typeface="+mj-lt"/>
              </a:rPr>
              <a:t>Кристина Сергеевна, я зашла в садик, а он такой красивый! Что у кого-то день рождение?»</a:t>
            </a:r>
            <a:endParaRPr lang="ru-RU" b="1" dirty="0">
              <a:latin typeface="+mj-lt"/>
            </a:endParaRPr>
          </a:p>
        </p:txBody>
      </p:sp>
      <p:pic>
        <p:nvPicPr>
          <p:cNvPr id="3" name="Picture 2" descr="C:\Users\user\Downloads\Новая папка\Shareit\Photo\IMG_20170505_0806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714356"/>
            <a:ext cx="1714512" cy="26432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15074" y="785794"/>
            <a:ext cx="2214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j-lt"/>
              </a:rPr>
              <a:t>Полина:</a:t>
            </a:r>
            <a:r>
              <a:rPr lang="ru-RU" dirty="0" smtClean="0">
                <a:latin typeface="+mj-lt"/>
              </a:rPr>
              <a:t> «</a:t>
            </a:r>
            <a:r>
              <a:rPr lang="ru-RU" b="1" dirty="0" smtClean="0">
                <a:latin typeface="+mj-lt"/>
              </a:rPr>
              <a:t>Да нет, ведь у нас скоро </a:t>
            </a:r>
            <a:r>
              <a:rPr lang="ru-RU" b="1" dirty="0" err="1" smtClean="0">
                <a:latin typeface="+mj-lt"/>
              </a:rPr>
              <a:t>праздник-Выпускной</a:t>
            </a:r>
            <a:r>
              <a:rPr lang="ru-RU" b="1" dirty="0" smtClean="0">
                <a:latin typeface="+mj-lt"/>
              </a:rPr>
              <a:t>! Мы с мамой уже наряд подбираем!»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214290"/>
            <a:ext cx="5665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Пути исследования: Что значит этот праздник? Кого поздравляют в этот день? Зачем он нужен?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1" name="Picture 3" descr="C:\Users\user\Desktop\фоты\_20170504_224439_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3071834" cy="2214578"/>
          </a:xfrm>
          <a:prstGeom prst="rect">
            <a:avLst/>
          </a:prstGeom>
          <a:noFill/>
        </p:spPr>
      </p:pic>
      <p:pic>
        <p:nvPicPr>
          <p:cNvPr id="2052" name="Picture 4" descr="C:\Users\user\Desktop\фоты\_20170504_224538_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980728"/>
            <a:ext cx="2928958" cy="2143140"/>
          </a:xfrm>
          <a:prstGeom prst="rect">
            <a:avLst/>
          </a:prstGeom>
          <a:noFill/>
        </p:spPr>
      </p:pic>
      <p:pic>
        <p:nvPicPr>
          <p:cNvPr id="1026" name="Picture 2" descr="C:\Users\user\Downloads\Новая папка\Shareit\Photo\IMG_20170505_104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429000"/>
            <a:ext cx="2857552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52"/>
            <a:ext cx="6215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Как можно поздравить выпускников?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4" name="Picture 2" descr="C:\Users\user\Desktop\фоты\IMG_20170428_152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1500198" cy="2714644"/>
          </a:xfrm>
          <a:prstGeom prst="rect">
            <a:avLst/>
          </a:prstGeom>
          <a:noFill/>
        </p:spPr>
      </p:pic>
      <p:pic>
        <p:nvPicPr>
          <p:cNvPr id="3075" name="Picture 3" descr="C:\Users\user\Desktop\фоты\IMG_20170428_152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857232"/>
            <a:ext cx="1428760" cy="2571768"/>
          </a:xfrm>
          <a:prstGeom prst="rect">
            <a:avLst/>
          </a:prstGeom>
          <a:noFill/>
        </p:spPr>
      </p:pic>
      <p:pic>
        <p:nvPicPr>
          <p:cNvPr id="6" name="Picture 3" descr="C:\Users\user\Desktop\фоты\IMG_20170502_115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929066"/>
            <a:ext cx="1571636" cy="2643206"/>
          </a:xfrm>
          <a:prstGeom prst="rect">
            <a:avLst/>
          </a:prstGeom>
          <a:noFill/>
        </p:spPr>
      </p:pic>
      <p:pic>
        <p:nvPicPr>
          <p:cNvPr id="7" name="Picture 4" descr="C:\Users\user\Desktop\фоты\IMG_20170504_1547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14752"/>
            <a:ext cx="1571636" cy="292895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00232" y="857232"/>
            <a:ext cx="1928826" cy="1428760"/>
          </a:xfrm>
        </p:spPr>
        <p:txBody>
          <a:bodyPr/>
          <a:lstStyle/>
          <a:p>
            <a:r>
              <a:rPr lang="ru-RU" sz="1800" b="1" i="1" dirty="0" smtClean="0"/>
              <a:t>Ева:</a:t>
            </a:r>
            <a:r>
              <a:rPr lang="ru-RU" sz="1800" b="1" dirty="0" smtClean="0"/>
              <a:t>  «Я думаю, лучше поздравить выпускников песней»</a:t>
            </a:r>
            <a:endParaRPr lang="ru-RU" sz="1800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5572132" y="857232"/>
            <a:ext cx="3214710" cy="1285883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/>
              <a:t>Ира:</a:t>
            </a:r>
            <a:r>
              <a:rPr lang="ru-RU" sz="1800" b="1" dirty="0" smtClean="0"/>
              <a:t> «А я думаю, поздравить выпускников стихотворением»</a:t>
            </a:r>
            <a:endParaRPr lang="ru-RU" sz="1800" b="1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214546" y="4071942"/>
            <a:ext cx="1857388" cy="1214446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/>
              <a:t>Кирилл: </a:t>
            </a:r>
            <a:r>
              <a:rPr lang="ru-RU" sz="1800" b="1" dirty="0" smtClean="0"/>
              <a:t>«Можно угостить конфетами»</a:t>
            </a:r>
            <a:endParaRPr lang="ru-RU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72264" y="385762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j-lt"/>
              </a:rPr>
              <a:t>Даниил:</a:t>
            </a:r>
            <a:r>
              <a:rPr lang="ru-RU" b="1" dirty="0" smtClean="0">
                <a:latin typeface="+mj-lt"/>
              </a:rPr>
              <a:t> «Я бы подарил игрушки»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ы\IMG_20170428_152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571636" cy="2714644"/>
          </a:xfrm>
          <a:prstGeom prst="rect">
            <a:avLst/>
          </a:prstGeom>
          <a:noFill/>
        </p:spPr>
      </p:pic>
      <p:pic>
        <p:nvPicPr>
          <p:cNvPr id="4099" name="Picture 3" descr="C:\Users\user\Desktop\фоты\IMG_20170428_153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290"/>
            <a:ext cx="1571636" cy="2643206"/>
          </a:xfrm>
          <a:prstGeom prst="rect">
            <a:avLst/>
          </a:prstGeom>
          <a:noFill/>
        </p:spPr>
      </p:pic>
      <p:pic>
        <p:nvPicPr>
          <p:cNvPr id="4100" name="Picture 4" descr="C:\Users\user\Desktop\фоты\IMG_20170428_153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00438"/>
            <a:ext cx="1643074" cy="2714644"/>
          </a:xfrm>
          <a:prstGeom prst="rect">
            <a:avLst/>
          </a:prstGeom>
          <a:noFill/>
        </p:spPr>
      </p:pic>
      <p:pic>
        <p:nvPicPr>
          <p:cNvPr id="7" name="Picture 2" descr="C:\Users\user\Desktop\фоты\IMG_20170502_0826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00438"/>
            <a:ext cx="1571636" cy="26432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5984" y="285728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j-lt"/>
              </a:rPr>
              <a:t>Матвей: «</a:t>
            </a:r>
            <a:r>
              <a:rPr lang="ru-RU" b="1" dirty="0" smtClean="0">
                <a:latin typeface="+mj-lt"/>
              </a:rPr>
              <a:t>Я нарисовал бы цветы и подарил, это красиво»</a:t>
            </a:r>
            <a:endParaRPr lang="ru-RU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57148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j-lt"/>
              </a:rPr>
              <a:t>Ксюша:</a:t>
            </a:r>
            <a:r>
              <a:rPr lang="ru-RU" b="1" dirty="0" smtClean="0">
                <a:latin typeface="+mj-lt"/>
              </a:rPr>
              <a:t> «Я считаю, что можно подарить шарики, это весело»</a:t>
            </a:r>
            <a:endParaRPr lang="ru-RU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3786190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Василиса: «Можно подарить торт»</a:t>
            </a:r>
            <a:endParaRPr lang="ru-RU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3714752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Марианна: «Можно сделать игрушки, и подарить»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00232" y="214291"/>
            <a:ext cx="5143536" cy="428628"/>
          </a:xfrm>
        </p:spPr>
        <p:txBody>
          <a:bodyPr/>
          <a:lstStyle/>
          <a:p>
            <a:r>
              <a:rPr lang="ru-RU" sz="2800" dirty="0" smtClean="0"/>
              <a:t>Рисунки детей</a:t>
            </a:r>
            <a:endParaRPr lang="ru-RU" sz="2800" dirty="0"/>
          </a:p>
        </p:txBody>
      </p:sp>
      <p:pic>
        <p:nvPicPr>
          <p:cNvPr id="6150" name="Picture 6" descr="C:\Users\user\Desktop\фоты\IMG_20170502_094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3071834" cy="2286016"/>
          </a:xfrm>
          <a:prstGeom prst="rect">
            <a:avLst/>
          </a:prstGeom>
          <a:noFill/>
        </p:spPr>
      </p:pic>
      <p:pic>
        <p:nvPicPr>
          <p:cNvPr id="6151" name="Picture 7" descr="C:\Users\user\Desktop\фоты\IMG_20170502_094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857628"/>
            <a:ext cx="3143240" cy="2000264"/>
          </a:xfrm>
          <a:prstGeom prst="rect">
            <a:avLst/>
          </a:prstGeom>
          <a:noFill/>
        </p:spPr>
      </p:pic>
      <p:pic>
        <p:nvPicPr>
          <p:cNvPr id="6152" name="Picture 8" descr="C:\Users\user\Desktop\фоты\IMG_20170502_094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000504"/>
            <a:ext cx="3214710" cy="2000240"/>
          </a:xfrm>
          <a:prstGeom prst="rect">
            <a:avLst/>
          </a:prstGeom>
          <a:noFill/>
        </p:spPr>
      </p:pic>
      <p:pic>
        <p:nvPicPr>
          <p:cNvPr id="6153" name="Picture 9" descr="C:\Users\user\Desktop\фоты\IMG_20170502_094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071546"/>
            <a:ext cx="3357586" cy="228601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3357562"/>
            <a:ext cx="413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Рисунок Марианны. (Сделать игрушки)</a:t>
            </a:r>
            <a:endParaRPr lang="ru-RU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314" y="3357562"/>
            <a:ext cx="369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Рисунок Матвея. (Подарить цветы)</a:t>
            </a:r>
            <a:endParaRPr lang="ru-RU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5857892"/>
            <a:ext cx="3740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Рисунок Василисы. (Подарить торт)</a:t>
            </a:r>
            <a:endParaRPr lang="ru-RU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190" y="6000768"/>
            <a:ext cx="2958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Рисунок Евы. (Спеть песню)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фоты\IMG_20170504_142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71538" y="-71462"/>
            <a:ext cx="2071702" cy="3071834"/>
          </a:xfrm>
          <a:prstGeom prst="rect">
            <a:avLst/>
          </a:prstGeom>
          <a:noFill/>
        </p:spPr>
      </p:pic>
      <p:pic>
        <p:nvPicPr>
          <p:cNvPr id="3" name="Picture 5" descr="C:\Users\user\Desktop\фоты\IMG_20170502_094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000628" y="428604"/>
            <a:ext cx="3000396" cy="2286016"/>
          </a:xfrm>
          <a:prstGeom prst="rect">
            <a:avLst/>
          </a:prstGeom>
          <a:noFill/>
        </p:spPr>
      </p:pic>
      <p:pic>
        <p:nvPicPr>
          <p:cNvPr id="5" name="Picture 10" descr="C:\Users\user\Desktop\фоты\IMG_20170504_142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429000"/>
            <a:ext cx="3071834" cy="23574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571744"/>
            <a:ext cx="420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n-lt"/>
              </a:rPr>
              <a:t>Рисунок Кирилла. (Угостить конфетами)</a:t>
            </a:r>
            <a:endParaRPr lang="ru-RU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2786058"/>
            <a:ext cx="4250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Рисунок Иры. (Подарить стихотворение)</a:t>
            </a:r>
            <a:endParaRPr lang="ru-RU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5857892"/>
            <a:ext cx="381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Рисунок Ксюши. (Подарить шарики)</a:t>
            </a:r>
            <a:endParaRPr lang="ru-RU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5715016"/>
            <a:ext cx="459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Рисунок Даниила. (Подарить свои игрушки)</a:t>
            </a:r>
            <a:endParaRPr lang="ru-RU" b="1" dirty="0">
              <a:latin typeface="+mj-lt"/>
            </a:endParaRPr>
          </a:p>
        </p:txBody>
      </p:sp>
      <p:pic>
        <p:nvPicPr>
          <p:cNvPr id="2050" name="Picture 2" descr="C:\Users\user\Downloads\Новая папка\Shareit\Photo\IMG_20170505_081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715008" y="3071810"/>
            <a:ext cx="2071702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2862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Голосование путем фишек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C:\Users\user\Desktop\фоты\IMG_20170502_095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02437">
            <a:off x="456527" y="1234500"/>
            <a:ext cx="2582227" cy="2058242"/>
          </a:xfrm>
          <a:prstGeom prst="rect">
            <a:avLst/>
          </a:prstGeom>
          <a:noFill/>
        </p:spPr>
      </p:pic>
      <p:pic>
        <p:nvPicPr>
          <p:cNvPr id="8195" name="Picture 3" descr="C:\Users\user\Desktop\фоты\IMG_20170502_095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785794"/>
            <a:ext cx="3643338" cy="2286016"/>
          </a:xfrm>
          <a:prstGeom prst="rect">
            <a:avLst/>
          </a:prstGeom>
          <a:noFill/>
        </p:spPr>
      </p:pic>
      <p:pic>
        <p:nvPicPr>
          <p:cNvPr id="8196" name="Picture 4" descr="C:\Users\user\Desktop\фоты\IMG_20170502_100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90"/>
            <a:ext cx="3786214" cy="2357454"/>
          </a:xfrm>
          <a:prstGeom prst="rect">
            <a:avLst/>
          </a:prstGeom>
          <a:noFill/>
        </p:spPr>
      </p:pic>
      <p:pic>
        <p:nvPicPr>
          <p:cNvPr id="6" name="Picture 9" descr="C:\Users\user\Desktop\фоты\IMG_20170502_094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571876"/>
            <a:ext cx="3357586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222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</vt:lpstr>
      <vt:lpstr>        ЦЕЛЬ: формирование интереса и чувства сопричастности к событиям, которые происходят в детском саду.  ЗАДАЧИ: -воспитывать внимание и любовь к окружающим; -стремление преподносить подарки, сделанные своими руками; -вызывать эмоционально-положительное отношение к праздникам; - развивать умение сотрудничать друг с другом;  -воспитывать чувство коллективизма.</vt:lpstr>
      <vt:lpstr> Ситуация: </vt:lpstr>
      <vt:lpstr>Презентация PowerPoint</vt:lpstr>
      <vt:lpstr>Ева:  «Я думаю, лучше поздравить выпускников песней»</vt:lpstr>
      <vt:lpstr>Презентация PowerPoint</vt:lpstr>
      <vt:lpstr>Рисунки детей</vt:lpstr>
      <vt:lpstr>Презентация PowerPoint</vt:lpstr>
      <vt:lpstr>Голосование путем фишек</vt:lpstr>
      <vt:lpstr>Реализация идеи ребенка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ТАЙМЫРСКОЕ МУНИЦИПАЛЬНОЕ БЮДЖЕТНОЕ ДОШКОЛЬНОЕ  ОБЩЕОБРАЗОВАТЕЛЬНОЕ УЧРЕЖДЕНИЕ «Дудинский центр развития ребенка - детский сад «Белоснежка» </dc:title>
  <dc:creator>Admin</dc:creator>
  <cp:lastModifiedBy>Олег</cp:lastModifiedBy>
  <cp:revision>147</cp:revision>
  <dcterms:created xsi:type="dcterms:W3CDTF">2016-02-25T15:05:49Z</dcterms:created>
  <dcterms:modified xsi:type="dcterms:W3CDTF">2017-11-14T11:37:57Z</dcterms:modified>
</cp:coreProperties>
</file>