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8" r:id="rId2"/>
    <p:sldId id="279" r:id="rId3"/>
    <p:sldId id="257" r:id="rId4"/>
    <p:sldId id="281" r:id="rId5"/>
    <p:sldId id="259" r:id="rId6"/>
    <p:sldId id="267" r:id="rId7"/>
    <p:sldId id="268" r:id="rId8"/>
    <p:sldId id="274" r:id="rId9"/>
    <p:sldId id="261" r:id="rId10"/>
    <p:sldId id="262" r:id="rId11"/>
    <p:sldId id="269" r:id="rId12"/>
    <p:sldId id="263" r:id="rId13"/>
    <p:sldId id="264" r:id="rId14"/>
    <p:sldId id="272" r:id="rId15"/>
    <p:sldId id="270" r:id="rId16"/>
    <p:sldId id="273" r:id="rId17"/>
    <p:sldId id="271" r:id="rId18"/>
    <p:sldId id="265" r:id="rId19"/>
    <p:sldId id="275" r:id="rId20"/>
    <p:sldId id="276" r:id="rId21"/>
    <p:sldId id="277" r:id="rId22"/>
    <p:sldId id="280" r:id="rId23"/>
    <p:sldId id="282" r:id="rId24"/>
    <p:sldId id="283" r:id="rId25"/>
    <p:sldId id="284" r:id="rId26"/>
    <p:sldId id="285" r:id="rId27"/>
    <p:sldId id="286" r:id="rId28"/>
    <p:sldId id="287" r:id="rId29"/>
    <p:sldId id="289" r:id="rId30"/>
    <p:sldId id="290" r:id="rId31"/>
    <p:sldId id="291" r:id="rId32"/>
    <p:sldId id="266" r:id="rId33"/>
    <p:sldId id="278" r:id="rId3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4" d="100"/>
          <a:sy n="64" d="100"/>
        </p:scale>
        <p:origin x="-1554"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ru-RU" smtClean="0"/>
              <a:t>Образец заголовка</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B4C71EC6-210F-42DE-9C53-41977AD35B3D}" type="datetimeFigureOut">
              <a:rPr lang="ru-RU" smtClean="0"/>
              <a:t>12.12.2022</a:t>
            </a:fld>
            <a:endParaRPr lang="ru-RU"/>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ru-RU"/>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19B0651-EE4F-4900-A07F-96A6BFA9D0F0}" type="slidenum">
              <a:rPr lang="ru-RU" smtClean="0"/>
              <a:t>‹#›</a:t>
            </a:fld>
            <a:endParaRPr lang="ru-RU"/>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ru-RU" smtClean="0"/>
              <a:t>Образец заголовка</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12.12.2022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12.12.2022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12.12.2022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1042416" y="2313432"/>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12.12.2022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12.12.2022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12.12.2022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12.12.2022</a:t>
            </a:fld>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ru-RU" smtClean="0"/>
              <a:t>Образец заголовка</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ru-RU" smtClean="0"/>
              <a:t>Образец заголовка</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12.12.2022</a:t>
            </a:fld>
            <a:endParaRPr lang="ru-RU"/>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4C71EC6-210F-42DE-9C53-41977AD35B3D}" type="datetimeFigureOut">
              <a:rPr lang="ru-RU" smtClean="0"/>
              <a:t>12.12.2022</a:t>
            </a:fld>
            <a:endParaRPr lang="ru-RU"/>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ru-RU"/>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712968" cy="65527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218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5733256"/>
            <a:ext cx="7848872" cy="689888"/>
          </a:xfrm>
        </p:spPr>
        <p:txBody>
          <a:bodyPr>
            <a:noAutofit/>
          </a:bodyPr>
          <a:lstStyle/>
          <a:p>
            <a:r>
              <a:rPr lang="ru-RU" sz="1600" dirty="0" smtClean="0">
                <a:solidFill>
                  <a:schemeClr val="bg1">
                    <a:lumMod val="50000"/>
                  </a:schemeClr>
                </a:solidFill>
              </a:rPr>
              <a:t>Рассмотрели яйцо, оно покрыто скорлупой, скорлупа состоит из кальция как и эмаль зуба.</a:t>
            </a:r>
            <a:endParaRPr lang="ru-RU" sz="1600" dirty="0">
              <a:solidFill>
                <a:schemeClr val="bg1">
                  <a:lumMod val="50000"/>
                </a:schemeClr>
              </a:solidFill>
            </a:endParaRPr>
          </a:p>
        </p:txBody>
      </p:sp>
      <p:sp>
        <p:nvSpPr>
          <p:cNvPr id="3" name="Текст 2"/>
          <p:cNvSpPr>
            <a:spLocks noGrp="1"/>
          </p:cNvSpPr>
          <p:nvPr>
            <p:ph type="body" idx="1"/>
          </p:nvPr>
        </p:nvSpPr>
        <p:spPr>
          <a:xfrm>
            <a:off x="1043608" y="692696"/>
            <a:ext cx="6637467" cy="1304389"/>
          </a:xfrm>
        </p:spPr>
        <p:txBody>
          <a:bodyPr/>
          <a:lstStyle/>
          <a:p>
            <a:r>
              <a:rPr lang="ru-RU" b="1" dirty="0" smtClean="0"/>
              <a:t>Опыт второй: Зубная эмаль-что это такое?</a:t>
            </a:r>
          </a:p>
          <a:p>
            <a:r>
              <a:rPr lang="ru-RU" dirty="0" smtClean="0"/>
              <a:t>Материалы: 3 яйца, 3 деревянных шарика.</a:t>
            </a:r>
            <a:endParaRPr lang="ru-RU" dirty="0"/>
          </a:p>
        </p:txBody>
      </p:sp>
      <p:pic>
        <p:nvPicPr>
          <p:cNvPr id="6146" name="Picture 2" descr="F:\176_1301\IMG_70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7920880" cy="4176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8611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35563" y="5661248"/>
            <a:ext cx="7896877" cy="800333"/>
          </a:xfrm>
        </p:spPr>
        <p:txBody>
          <a:bodyPr/>
          <a:lstStyle/>
          <a:p>
            <a:r>
              <a:rPr lang="ru-RU" dirty="0" smtClean="0"/>
              <a:t>Взяли яйцо в руки и ударили его деревянным шариком, появились трещины.</a:t>
            </a:r>
            <a:endParaRPr lang="ru-RU" dirty="0"/>
          </a:p>
        </p:txBody>
      </p:sp>
      <p:pic>
        <p:nvPicPr>
          <p:cNvPr id="7170" name="Picture 2" descr="F:\176_1301\IMG_70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563" y="566682"/>
            <a:ext cx="7968885" cy="4878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563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258645" y="836712"/>
            <a:ext cx="6637467" cy="4950901"/>
          </a:xfrm>
        </p:spPr>
        <p:txBody>
          <a:bodyPr/>
          <a:lstStyle/>
          <a:p>
            <a:r>
              <a:rPr lang="ru-RU" b="1" dirty="0" smtClean="0">
                <a:solidFill>
                  <a:srgbClr val="002060"/>
                </a:solidFill>
              </a:rPr>
              <a:t>Вывод: </a:t>
            </a:r>
            <a:r>
              <a:rPr lang="ru-RU" dirty="0" smtClean="0">
                <a:solidFill>
                  <a:srgbClr val="002060"/>
                </a:solidFill>
              </a:rPr>
              <a:t>Эмаль хрупкая, ее нужно беречь, за ней надо ухаживать.</a:t>
            </a:r>
            <a:endParaRPr lang="ru-RU" dirty="0">
              <a:solidFill>
                <a:srgbClr val="002060"/>
              </a:solidFill>
            </a:endParaRPr>
          </a:p>
        </p:txBody>
      </p:sp>
      <p:pic>
        <p:nvPicPr>
          <p:cNvPr id="8194" name="Picture 2" descr="H:\poleznay-eda - коп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99369"/>
            <a:ext cx="7920880" cy="45819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535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115616" y="836712"/>
            <a:ext cx="6637467" cy="1520413"/>
          </a:xfrm>
        </p:spPr>
        <p:txBody>
          <a:bodyPr/>
          <a:lstStyle/>
          <a:p>
            <a:r>
              <a:rPr lang="ru-RU" b="1" dirty="0" smtClean="0">
                <a:solidFill>
                  <a:srgbClr val="002060"/>
                </a:solidFill>
              </a:rPr>
              <a:t>Опыт 3: Почему болят зубы?</a:t>
            </a:r>
          </a:p>
          <a:p>
            <a:r>
              <a:rPr lang="ru-RU" dirty="0" smtClean="0">
                <a:solidFill>
                  <a:srgbClr val="002060"/>
                </a:solidFill>
              </a:rPr>
              <a:t>Материалы:  яйцо.</a:t>
            </a:r>
            <a:endParaRPr lang="ru-RU" dirty="0">
              <a:solidFill>
                <a:srgbClr val="002060"/>
              </a:solidFill>
            </a:endParaRPr>
          </a:p>
        </p:txBody>
      </p:sp>
      <p:pic>
        <p:nvPicPr>
          <p:cNvPr id="9219" name="Picture 3" descr="H:\lastiki-zy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41" y="2481072"/>
            <a:ext cx="8026250" cy="3900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094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dirty="0"/>
          </a:p>
        </p:txBody>
      </p:sp>
      <p:sp>
        <p:nvSpPr>
          <p:cNvPr id="5" name="Текст 4"/>
          <p:cNvSpPr>
            <a:spLocks noGrp="1"/>
          </p:cNvSpPr>
          <p:nvPr>
            <p:ph type="body" idx="1"/>
          </p:nvPr>
        </p:nvSpPr>
        <p:spPr>
          <a:xfrm>
            <a:off x="611560" y="5661248"/>
            <a:ext cx="7992888" cy="774437"/>
          </a:xfrm>
        </p:spPr>
        <p:txBody>
          <a:bodyPr/>
          <a:lstStyle/>
          <a:p>
            <a:r>
              <a:rPr lang="ru-RU" dirty="0" smtClean="0">
                <a:solidFill>
                  <a:srgbClr val="002060"/>
                </a:solidFill>
              </a:rPr>
              <a:t>Ударили яйцо об стол, тоже появились трещины.</a:t>
            </a:r>
            <a:endParaRPr lang="ru-RU" dirty="0">
              <a:solidFill>
                <a:srgbClr val="002060"/>
              </a:solidFill>
            </a:endParaRPr>
          </a:p>
        </p:txBody>
      </p:sp>
      <p:pic>
        <p:nvPicPr>
          <p:cNvPr id="4" name="Picture 2" descr="F:\176_1301\IMG_7082.JPG"/>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64500" cy="48244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283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11560" y="5733256"/>
            <a:ext cx="7848872" cy="774437"/>
          </a:xfrm>
        </p:spPr>
        <p:txBody>
          <a:bodyPr/>
          <a:lstStyle/>
          <a:p>
            <a:r>
              <a:rPr lang="ru-RU" dirty="0" smtClean="0">
                <a:solidFill>
                  <a:srgbClr val="002060"/>
                </a:solidFill>
              </a:rPr>
              <a:t>Удалили немного яичной скорлупы.</a:t>
            </a:r>
            <a:endParaRPr lang="ru-RU" dirty="0">
              <a:solidFill>
                <a:srgbClr val="002060"/>
              </a:solidFill>
            </a:endParaRPr>
          </a:p>
        </p:txBody>
      </p:sp>
      <p:pic>
        <p:nvPicPr>
          <p:cNvPr id="10242" name="Picture 2" descr="F:\176_1301\IMG_7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64896" cy="4968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461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661248"/>
            <a:ext cx="7776864" cy="774437"/>
          </a:xfrm>
        </p:spPr>
        <p:txBody>
          <a:bodyPr/>
          <a:lstStyle/>
          <a:p>
            <a:endParaRPr lang="ru-RU" dirty="0"/>
          </a:p>
        </p:txBody>
      </p:sp>
      <p:pic>
        <p:nvPicPr>
          <p:cNvPr id="13314" name="Picture 2" descr="F:\176_1301\IMG_70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992888" cy="5544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02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661248"/>
            <a:ext cx="7848872" cy="774437"/>
          </a:xfrm>
        </p:spPr>
        <p:txBody>
          <a:bodyPr>
            <a:normAutofit fontScale="85000" lnSpcReduction="10000"/>
          </a:bodyPr>
          <a:lstStyle/>
          <a:p>
            <a:r>
              <a:rPr lang="ru-RU" dirty="0" smtClean="0">
                <a:solidFill>
                  <a:srgbClr val="002060"/>
                </a:solidFill>
              </a:rPr>
              <a:t>Обнажилась внутренность яйца, таким образом появляется (дырка) кариес, внутрь попадают микробы и зуб начинает гнить.</a:t>
            </a:r>
            <a:endParaRPr lang="ru-RU" dirty="0">
              <a:solidFill>
                <a:srgbClr val="002060"/>
              </a:solidFill>
            </a:endParaRPr>
          </a:p>
        </p:txBody>
      </p:sp>
      <p:pic>
        <p:nvPicPr>
          <p:cNvPr id="11266" name="Picture 2" descr="F:\176_1301\IMG_70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64704"/>
            <a:ext cx="7992888" cy="4752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35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258645" y="908720"/>
            <a:ext cx="6637467" cy="4878893"/>
          </a:xfrm>
        </p:spPr>
        <p:txBody>
          <a:bodyPr/>
          <a:lstStyle/>
          <a:p>
            <a:r>
              <a:rPr lang="ru-RU" b="1" dirty="0" smtClean="0">
                <a:solidFill>
                  <a:srgbClr val="002060"/>
                </a:solidFill>
              </a:rPr>
              <a:t>Вывод:</a:t>
            </a:r>
            <a:r>
              <a:rPr lang="ru-RU" dirty="0" smtClean="0">
                <a:solidFill>
                  <a:srgbClr val="002060"/>
                </a:solidFill>
              </a:rPr>
              <a:t> Эмаль трескается если кусать жесткие предметы, если после горячего есть холодное. Эмаль разрушают микробы, мы узнали как правильно ухаживать за зубами, что нужно чистить и полоскать рот регулярно после приема пищи. Еще мы узнали что наши зубы покрыты белой эмалью, она хрупкая, ее нужно беречь, не грызть зубами орехи или твердые предметы, так как эмаль может потрескаться, в трещинах могут размножаться микробы и появляться дырки. Теперь мы знаем что нужно чтобы зубки были здоровы.</a:t>
            </a:r>
            <a:endParaRPr lang="ru-RU" dirty="0">
              <a:solidFill>
                <a:srgbClr val="002060"/>
              </a:solidFill>
            </a:endParaRPr>
          </a:p>
        </p:txBody>
      </p:sp>
    </p:spTree>
    <p:extLst>
      <p:ext uri="{BB962C8B-B14F-4D97-AF65-F5344CB8AC3E}">
        <p14:creationId xmlns:p14="http://schemas.microsoft.com/office/powerpoint/2010/main" val="41270152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169088"/>
          </a:xfrm>
        </p:spPr>
        <p:txBody>
          <a:bodyPr>
            <a:normAutofit fontScale="90000"/>
          </a:bodyPr>
          <a:lstStyle/>
          <a:p>
            <a:pPr marL="0" indent="0">
              <a:buNone/>
            </a:pPr>
            <a:endParaRPr lang="ru-RU" dirty="0"/>
          </a:p>
        </p:txBody>
      </p:sp>
      <p:sp>
        <p:nvSpPr>
          <p:cNvPr id="3" name="Объект 2"/>
          <p:cNvSpPr>
            <a:spLocks noGrp="1"/>
          </p:cNvSpPr>
          <p:nvPr>
            <p:ph idx="1"/>
          </p:nvPr>
        </p:nvSpPr>
        <p:spPr>
          <a:xfrm>
            <a:off x="611560" y="1327085"/>
            <a:ext cx="3312368" cy="4491861"/>
          </a:xfrm>
        </p:spPr>
        <p:txBody>
          <a:bodyPr>
            <a:normAutofit/>
          </a:bodyPr>
          <a:lstStyle/>
          <a:p>
            <a:pPr marL="68580" indent="0">
              <a:buNone/>
            </a:pPr>
            <a:r>
              <a:rPr lang="ru-RU" sz="3200" b="1" dirty="0" smtClean="0">
                <a:solidFill>
                  <a:schemeClr val="bg2">
                    <a:lumMod val="50000"/>
                  </a:schemeClr>
                </a:solidFill>
              </a:rPr>
              <a:t>Развивающая среда.</a:t>
            </a:r>
            <a:endParaRPr lang="ru-RU" sz="3200" b="1" dirty="0">
              <a:solidFill>
                <a:schemeClr val="bg2">
                  <a:lumMod val="50000"/>
                </a:schemeClr>
              </a:solidFill>
            </a:endParaRPr>
          </a:p>
        </p:txBody>
      </p:sp>
      <p:pic>
        <p:nvPicPr>
          <p:cNvPr id="2050" name="Picture 2" descr="C:\Users\Сергей Николаевич\Desktop\Новая папка\20160121_1343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692696"/>
            <a:ext cx="4464496" cy="576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40316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marL="0" indent="0" algn="ctr">
              <a:buNone/>
            </a:pPr>
            <a:r>
              <a:rPr lang="ru-RU" dirty="0" smtClean="0"/>
              <a:t>ТМК ДОУ «</a:t>
            </a:r>
            <a:r>
              <a:rPr lang="ru-RU" dirty="0" err="1" smtClean="0"/>
              <a:t>Хатангский</a:t>
            </a:r>
            <a:r>
              <a:rPr lang="ru-RU" dirty="0" smtClean="0"/>
              <a:t> детский сад комбинированного вида «Снежинка».</a:t>
            </a:r>
            <a:endParaRPr lang="ru-RU" dirty="0"/>
          </a:p>
        </p:txBody>
      </p:sp>
      <p:sp>
        <p:nvSpPr>
          <p:cNvPr id="3" name="Текст 2"/>
          <p:cNvSpPr>
            <a:spLocks noGrp="1"/>
          </p:cNvSpPr>
          <p:nvPr>
            <p:ph type="body" idx="1"/>
          </p:nvPr>
        </p:nvSpPr>
        <p:spPr>
          <a:xfrm>
            <a:off x="4139952" y="5445224"/>
            <a:ext cx="4476240" cy="990461"/>
          </a:xfrm>
        </p:spPr>
        <p:txBody>
          <a:bodyPr/>
          <a:lstStyle/>
          <a:p>
            <a:r>
              <a:rPr lang="ru-RU" b="1" dirty="0" smtClean="0">
                <a:solidFill>
                  <a:srgbClr val="002060"/>
                </a:solidFill>
              </a:rPr>
              <a:t>         Воспитатель: </a:t>
            </a:r>
            <a:r>
              <a:rPr lang="ru-RU" b="1" dirty="0" smtClean="0">
                <a:solidFill>
                  <a:srgbClr val="002060"/>
                </a:solidFill>
              </a:rPr>
              <a:t>Калинина К.В.</a:t>
            </a:r>
            <a:endParaRPr lang="ru-RU" b="1" dirty="0">
              <a:solidFill>
                <a:srgbClr val="002060"/>
              </a:solidFill>
            </a:endParaRPr>
          </a:p>
        </p:txBody>
      </p:sp>
    </p:spTree>
    <p:extLst>
      <p:ext uri="{BB962C8B-B14F-4D97-AF65-F5344CB8AC3E}">
        <p14:creationId xmlns:p14="http://schemas.microsoft.com/office/powerpoint/2010/main" val="3682594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3074" name="Picture 2" descr="C:\Users\Сергей Николаевич\Desktop\Новая папка\20160121_1351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620688"/>
            <a:ext cx="8208912" cy="59046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723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4098" name="Picture 2" descr="C:\Users\Сергей Николаевич\Desktop\Новая папка\20160121_1345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8568952" cy="63367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924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08720"/>
            <a:ext cx="6637468" cy="1362075"/>
          </a:xfrm>
        </p:spPr>
        <p:txBody>
          <a:bodyPr/>
          <a:lstStyle/>
          <a:p>
            <a:pPr marL="0" indent="0">
              <a:buNone/>
            </a:pPr>
            <a:r>
              <a:rPr lang="ru-RU" b="1" dirty="0" smtClean="0"/>
              <a:t>Уголок экспериментирования</a:t>
            </a:r>
            <a:r>
              <a:rPr lang="ru-RU" dirty="0" smtClean="0"/>
              <a:t>.</a:t>
            </a:r>
            <a:endParaRPr lang="ru-RU" dirty="0"/>
          </a:p>
        </p:txBody>
      </p:sp>
      <p:sp>
        <p:nvSpPr>
          <p:cNvPr id="3" name="Текст 2"/>
          <p:cNvSpPr>
            <a:spLocks noGrp="1"/>
          </p:cNvSpPr>
          <p:nvPr>
            <p:ph type="body" idx="1"/>
          </p:nvPr>
        </p:nvSpPr>
        <p:spPr/>
        <p:txBody>
          <a:bodyPr/>
          <a:lstStyle/>
          <a:p>
            <a:endParaRPr lang="ru-RU" dirty="0"/>
          </a:p>
        </p:txBody>
      </p:sp>
      <p:pic>
        <p:nvPicPr>
          <p:cNvPr id="1026" name="Picture 2" descr="C:\Users\дом\Desktop\Новая папка\20160520_094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588" y="2420888"/>
            <a:ext cx="3928436" cy="22097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C:\Users\дом\Desktop\Новая папка\20160520_11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180" y="4077072"/>
            <a:ext cx="3968440" cy="22322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0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764705"/>
            <a:ext cx="6637468" cy="936104"/>
          </a:xfrm>
        </p:spPr>
        <p:txBody>
          <a:bodyPr>
            <a:normAutofit fontScale="90000"/>
          </a:bodyPr>
          <a:lstStyle/>
          <a:p>
            <a:pPr algn="ctr"/>
            <a:r>
              <a:rPr lang="ru-RU" sz="3200" b="1" dirty="0" smtClean="0"/>
              <a:t>Сюжетно-ролевая игра: «На приеме у стоматолога»</a:t>
            </a:r>
            <a:endParaRPr lang="ru-RU" sz="3200" b="1" dirty="0"/>
          </a:p>
        </p:txBody>
      </p:sp>
      <p:sp>
        <p:nvSpPr>
          <p:cNvPr id="3" name="Текст 2"/>
          <p:cNvSpPr>
            <a:spLocks noGrp="1"/>
          </p:cNvSpPr>
          <p:nvPr>
            <p:ph type="body" idx="1"/>
          </p:nvPr>
        </p:nvSpPr>
        <p:spPr/>
        <p:txBody>
          <a:bodyPr/>
          <a:lstStyle/>
          <a:p>
            <a:endParaRPr lang="ru-RU" dirty="0"/>
          </a:p>
        </p:txBody>
      </p:sp>
      <p:pic>
        <p:nvPicPr>
          <p:cNvPr id="3074" name="Picture 2" descr="C:\Users\дом\Desktop\Новая папка\20160516_0948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889265"/>
            <a:ext cx="3450886" cy="22472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C:\Users\дом\Desktop\Новая папка\20160516_094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161379"/>
            <a:ext cx="3450886" cy="2361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C:\Users\дом\Desktop\Новая папка\20160516_0948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778132"/>
            <a:ext cx="3240360" cy="47664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45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908719"/>
            <a:ext cx="6637468" cy="864097"/>
          </a:xfrm>
        </p:spPr>
        <p:txBody>
          <a:bodyPr>
            <a:normAutofit fontScale="90000"/>
          </a:bodyPr>
          <a:lstStyle/>
          <a:p>
            <a:pPr algn="ctr"/>
            <a:r>
              <a:rPr lang="ru-RU" b="1" dirty="0" smtClean="0"/>
              <a:t>Пальчиковая игра «Ах да зубки у нас»</a:t>
            </a:r>
            <a:endParaRPr lang="ru-RU" b="1" dirty="0"/>
          </a:p>
        </p:txBody>
      </p:sp>
      <p:sp>
        <p:nvSpPr>
          <p:cNvPr id="3" name="Текст 2"/>
          <p:cNvSpPr>
            <a:spLocks noGrp="1"/>
          </p:cNvSpPr>
          <p:nvPr>
            <p:ph type="body" idx="1"/>
          </p:nvPr>
        </p:nvSpPr>
        <p:spPr/>
        <p:txBody>
          <a:bodyPr/>
          <a:lstStyle/>
          <a:p>
            <a:endParaRPr lang="ru-RU"/>
          </a:p>
        </p:txBody>
      </p:sp>
      <p:pic>
        <p:nvPicPr>
          <p:cNvPr id="4098" name="Picture 2" descr="C:\Users\дом\Desktop\Новая папка\20160519_090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837176"/>
            <a:ext cx="4752528" cy="26732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дом\Desktop\Новая папка\20160519_0903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988839"/>
            <a:ext cx="3240361" cy="1822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C:\Users\дом\Desktop\Новая папка\20160519_0903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988839"/>
            <a:ext cx="3240361" cy="18227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459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692697"/>
            <a:ext cx="6637468" cy="720080"/>
          </a:xfrm>
        </p:spPr>
        <p:txBody>
          <a:bodyPr>
            <a:normAutofit/>
          </a:bodyPr>
          <a:lstStyle/>
          <a:p>
            <a:pPr algn="ctr"/>
            <a:r>
              <a:rPr lang="ru-RU" sz="3600" b="1" dirty="0" smtClean="0"/>
              <a:t>Лепка «Белозубая улыбка»</a:t>
            </a:r>
            <a:endParaRPr lang="ru-RU" sz="3600" b="1" dirty="0"/>
          </a:p>
        </p:txBody>
      </p:sp>
      <p:sp>
        <p:nvSpPr>
          <p:cNvPr id="3" name="Текст 2"/>
          <p:cNvSpPr>
            <a:spLocks noGrp="1"/>
          </p:cNvSpPr>
          <p:nvPr>
            <p:ph type="body" idx="1"/>
          </p:nvPr>
        </p:nvSpPr>
        <p:spPr/>
        <p:txBody>
          <a:bodyPr/>
          <a:lstStyle/>
          <a:p>
            <a:endParaRPr lang="ru-RU" dirty="0"/>
          </a:p>
        </p:txBody>
      </p:sp>
      <p:pic>
        <p:nvPicPr>
          <p:cNvPr id="5122" name="Picture 2" descr="C:\Users\дом\Desktop\Новая папка\20160519_0916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56792"/>
            <a:ext cx="8051996" cy="45292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899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764704"/>
            <a:ext cx="6637468" cy="816203"/>
          </a:xfrm>
        </p:spPr>
        <p:txBody>
          <a:bodyPr>
            <a:normAutofit/>
          </a:bodyPr>
          <a:lstStyle/>
          <a:p>
            <a:pPr algn="ctr"/>
            <a:r>
              <a:rPr lang="ru-RU" sz="3200" b="1" dirty="0" smtClean="0"/>
              <a:t>Рисование «Зубная фея»</a:t>
            </a:r>
            <a:endParaRPr lang="ru-RU" sz="3200" b="1" dirty="0"/>
          </a:p>
        </p:txBody>
      </p:sp>
      <p:sp>
        <p:nvSpPr>
          <p:cNvPr id="3" name="Текст 2"/>
          <p:cNvSpPr>
            <a:spLocks noGrp="1"/>
          </p:cNvSpPr>
          <p:nvPr>
            <p:ph type="body" idx="1"/>
          </p:nvPr>
        </p:nvSpPr>
        <p:spPr/>
        <p:txBody>
          <a:bodyPr/>
          <a:lstStyle/>
          <a:p>
            <a:endParaRPr lang="ru-RU"/>
          </a:p>
        </p:txBody>
      </p:sp>
      <p:pic>
        <p:nvPicPr>
          <p:cNvPr id="6147" name="Picture 3" descr="C:\Users\дом\Desktop\Новая папка\20160519_0942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72816"/>
            <a:ext cx="8218797" cy="4623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1797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476672"/>
            <a:ext cx="6637468" cy="864096"/>
          </a:xfrm>
        </p:spPr>
        <p:txBody>
          <a:bodyPr>
            <a:normAutofit fontScale="90000"/>
          </a:bodyPr>
          <a:lstStyle/>
          <a:p>
            <a:pPr algn="ctr"/>
            <a:r>
              <a:rPr lang="ru-RU" sz="3200" b="1" dirty="0" smtClean="0"/>
              <a:t>Культурно-гигиенические навыки</a:t>
            </a:r>
            <a:endParaRPr lang="ru-RU" sz="3200" b="1" dirty="0"/>
          </a:p>
        </p:txBody>
      </p:sp>
      <p:sp>
        <p:nvSpPr>
          <p:cNvPr id="3" name="Текст 2"/>
          <p:cNvSpPr>
            <a:spLocks noGrp="1"/>
          </p:cNvSpPr>
          <p:nvPr>
            <p:ph type="body" idx="1"/>
          </p:nvPr>
        </p:nvSpPr>
        <p:spPr/>
        <p:txBody>
          <a:bodyPr/>
          <a:lstStyle/>
          <a:p>
            <a:endParaRPr lang="ru-RU"/>
          </a:p>
        </p:txBody>
      </p:sp>
      <p:pic>
        <p:nvPicPr>
          <p:cNvPr id="7170" name="Picture 2" descr="C:\Users\дом\Desktop\Новая папка\20160519_0857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980200"/>
            <a:ext cx="7788460" cy="4185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504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692696"/>
            <a:ext cx="6637468" cy="761896"/>
          </a:xfrm>
        </p:spPr>
        <p:txBody>
          <a:bodyPr>
            <a:normAutofit/>
          </a:bodyPr>
          <a:lstStyle/>
          <a:p>
            <a:pPr algn="ctr"/>
            <a:r>
              <a:rPr lang="ru-RU" sz="3200" dirty="0" smtClean="0"/>
              <a:t>Физкультурная деятельность</a:t>
            </a:r>
            <a:endParaRPr lang="ru-RU" sz="3200" dirty="0"/>
          </a:p>
        </p:txBody>
      </p:sp>
      <p:sp>
        <p:nvSpPr>
          <p:cNvPr id="3" name="Текст 2"/>
          <p:cNvSpPr>
            <a:spLocks noGrp="1"/>
          </p:cNvSpPr>
          <p:nvPr>
            <p:ph type="body" idx="1"/>
          </p:nvPr>
        </p:nvSpPr>
        <p:spPr/>
        <p:txBody>
          <a:bodyPr/>
          <a:lstStyle/>
          <a:p>
            <a:endParaRPr lang="ru-RU" dirty="0"/>
          </a:p>
        </p:txBody>
      </p:sp>
      <p:pic>
        <p:nvPicPr>
          <p:cNvPr id="8194" name="Picture 2" descr="C:\Users\дом\Desktop\Новая папка\20160520_105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56" y="2348880"/>
            <a:ext cx="5364604" cy="3017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5" name="Picture 3" descr="C:\Users\дом\Desktop\Новая папка\20160520_1053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6954" y="1413297"/>
            <a:ext cx="2749925" cy="4888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594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490" y="1027664"/>
            <a:ext cx="7024744" cy="745152"/>
          </a:xfrm>
        </p:spPr>
        <p:txBody>
          <a:bodyPr/>
          <a:lstStyle/>
          <a:p>
            <a:pPr algn="ctr"/>
            <a:r>
              <a:rPr lang="ru-RU" dirty="0" smtClean="0"/>
              <a:t>Подвижные игры</a:t>
            </a:r>
            <a:endParaRPr lang="ru-RU" dirty="0"/>
          </a:p>
        </p:txBody>
      </p:sp>
      <p:pic>
        <p:nvPicPr>
          <p:cNvPr id="9218" name="Picture 2" descr="C:\Users\дом\Desktop\Новая папка\20160519_0905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838" y="1988840"/>
            <a:ext cx="2641627" cy="4392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9" name="Picture 3" descr="C:\Users\дом\Desktop\Новая папка\20160519_0907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465" y="2657425"/>
            <a:ext cx="5163983" cy="30553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042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764704"/>
            <a:ext cx="7920880" cy="1362075"/>
          </a:xfrm>
        </p:spPr>
        <p:txBody>
          <a:bodyPr>
            <a:noAutofit/>
          </a:bodyPr>
          <a:lstStyle/>
          <a:p>
            <a:pPr marL="0" indent="0" algn="ctr">
              <a:buNone/>
            </a:pPr>
            <a:r>
              <a:rPr lang="ru-RU" sz="3200" b="1" dirty="0" smtClean="0"/>
              <a:t>Детский исследовательский проект для старшей группы </a:t>
            </a:r>
            <a:br>
              <a:rPr lang="ru-RU" sz="3200" b="1" dirty="0" smtClean="0"/>
            </a:br>
            <a:r>
              <a:rPr lang="ru-RU" sz="2800" b="1" dirty="0" smtClean="0"/>
              <a:t>«Здоровые зубки»</a:t>
            </a:r>
            <a:endParaRPr lang="ru-RU" sz="2800" b="1" dirty="0"/>
          </a:p>
        </p:txBody>
      </p:sp>
      <p:sp>
        <p:nvSpPr>
          <p:cNvPr id="5" name="Текст 4"/>
          <p:cNvSpPr>
            <a:spLocks noGrp="1"/>
          </p:cNvSpPr>
          <p:nvPr>
            <p:ph type="body" idx="1"/>
          </p:nvPr>
        </p:nvSpPr>
        <p:spPr>
          <a:xfrm>
            <a:off x="611560" y="2348880"/>
            <a:ext cx="7848872" cy="3960440"/>
          </a:xfrm>
        </p:spPr>
        <p:txBody>
          <a:bodyPr>
            <a:normAutofit lnSpcReduction="10000"/>
          </a:bodyPr>
          <a:lstStyle/>
          <a:p>
            <a:r>
              <a:rPr lang="ru-RU" sz="2400" b="1" dirty="0" smtClean="0"/>
              <a:t>Цель: получить информацию о зубах и уходе за ними.</a:t>
            </a:r>
          </a:p>
          <a:p>
            <a:r>
              <a:rPr lang="ru-RU" sz="2400" b="1" dirty="0" smtClean="0"/>
              <a:t>Задачи: 1.Научиться правильно чистить зубы.</a:t>
            </a:r>
          </a:p>
          <a:p>
            <a:r>
              <a:rPr lang="ru-RU" sz="2400" b="1" dirty="0" smtClean="0"/>
              <a:t>               2. Узнать что такое зубная эмаль.</a:t>
            </a:r>
          </a:p>
          <a:p>
            <a:r>
              <a:rPr lang="ru-RU" sz="2400" b="1" dirty="0"/>
              <a:t> </a:t>
            </a:r>
            <a:r>
              <a:rPr lang="ru-RU" sz="2400" b="1" dirty="0" smtClean="0"/>
              <a:t>              3. Узнать почему болят зубы.</a:t>
            </a:r>
          </a:p>
          <a:p>
            <a:r>
              <a:rPr lang="ru-RU" sz="2400" b="1" dirty="0" smtClean="0"/>
              <a:t>Ожидаемый результат:</a:t>
            </a:r>
          </a:p>
          <a:p>
            <a:r>
              <a:rPr lang="ru-RU" sz="2400" b="1" dirty="0" smtClean="0"/>
              <a:t>Овладеть навыками умения правильно чистить зубы.</a:t>
            </a:r>
          </a:p>
          <a:p>
            <a:r>
              <a:rPr lang="ru-RU" sz="2400" b="1" dirty="0" smtClean="0"/>
              <a:t>Форма образовательной деятельности: экспериментирование.</a:t>
            </a:r>
            <a:endParaRPr lang="ru-RU" sz="2400" b="1" dirty="0"/>
          </a:p>
        </p:txBody>
      </p:sp>
    </p:spTree>
    <p:extLst>
      <p:ext uri="{BB962C8B-B14F-4D97-AF65-F5344CB8AC3E}">
        <p14:creationId xmlns:p14="http://schemas.microsoft.com/office/powerpoint/2010/main" val="3320971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476672"/>
            <a:ext cx="6637468" cy="1362075"/>
          </a:xfrm>
        </p:spPr>
        <p:txBody>
          <a:bodyPr>
            <a:normAutofit/>
          </a:bodyPr>
          <a:lstStyle/>
          <a:p>
            <a:pPr algn="ctr"/>
            <a:r>
              <a:rPr lang="ru-RU" sz="3200" b="1" dirty="0" smtClean="0"/>
              <a:t>Совместная работа «Верные друзья»</a:t>
            </a:r>
            <a:endParaRPr lang="ru-RU" sz="3200" b="1" dirty="0"/>
          </a:p>
        </p:txBody>
      </p:sp>
      <p:sp>
        <p:nvSpPr>
          <p:cNvPr id="3" name="Текст 2"/>
          <p:cNvSpPr>
            <a:spLocks noGrp="1"/>
          </p:cNvSpPr>
          <p:nvPr>
            <p:ph type="body" idx="1"/>
          </p:nvPr>
        </p:nvSpPr>
        <p:spPr/>
        <p:txBody>
          <a:bodyPr/>
          <a:lstStyle/>
          <a:p>
            <a:endParaRPr lang="ru-RU" dirty="0"/>
          </a:p>
        </p:txBody>
      </p:sp>
      <p:pic>
        <p:nvPicPr>
          <p:cNvPr id="10242" name="Picture 2" descr="C:\Users\дом\Desktop\Новая папка\20160520_0947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V="1">
            <a:off x="539552" y="4005064"/>
            <a:ext cx="4355976" cy="24502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3" name="Picture 3" descr="C:\Users\дом\Desktop\Новая папка\20160520_0947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1844824"/>
            <a:ext cx="4596288" cy="22511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477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628800"/>
            <a:ext cx="6637468" cy="617880"/>
          </a:xfrm>
        </p:spPr>
        <p:txBody>
          <a:bodyPr>
            <a:noAutofit/>
          </a:bodyPr>
          <a:lstStyle/>
          <a:p>
            <a:pPr algn="ctr"/>
            <a:r>
              <a:rPr lang="ru-RU" sz="4400" b="1" dirty="0" smtClean="0"/>
              <a:t>Информация для родителей</a:t>
            </a:r>
            <a:endParaRPr lang="ru-RU" sz="4400" b="1" dirty="0"/>
          </a:p>
        </p:txBody>
      </p:sp>
      <p:sp>
        <p:nvSpPr>
          <p:cNvPr id="3" name="Текст 2"/>
          <p:cNvSpPr>
            <a:spLocks noGrp="1"/>
          </p:cNvSpPr>
          <p:nvPr>
            <p:ph type="body" idx="1"/>
          </p:nvPr>
        </p:nvSpPr>
        <p:spPr/>
        <p:txBody>
          <a:bodyPr/>
          <a:lstStyle/>
          <a:p>
            <a:endParaRPr lang="ru-RU"/>
          </a:p>
        </p:txBody>
      </p:sp>
      <p:pic>
        <p:nvPicPr>
          <p:cNvPr id="11266" name="Picture 2" descr="C:\Users\дом\Desktop\Новая папка\20160520_1655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428934"/>
            <a:ext cx="5256584" cy="29568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00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4294967295"/>
          </p:nvPr>
        </p:nvSpPr>
        <p:spPr>
          <a:xfrm>
            <a:off x="5472113" y="1412875"/>
            <a:ext cx="3671887" cy="4271963"/>
          </a:xfrm>
        </p:spPr>
        <p:txBody>
          <a:bodyPr>
            <a:normAutofit/>
          </a:bodyPr>
          <a:lstStyle/>
          <a:p>
            <a:pPr marL="68580" indent="0">
              <a:buNone/>
            </a:pPr>
            <a:r>
              <a:rPr lang="ru-RU" sz="1800" b="1" dirty="0" smtClean="0"/>
              <a:t>Чтобы зубки не болели</a:t>
            </a:r>
          </a:p>
          <a:p>
            <a:pPr marL="68580" indent="0">
              <a:buNone/>
            </a:pPr>
            <a:r>
              <a:rPr lang="ru-RU" sz="1800" b="1" dirty="0" smtClean="0"/>
              <a:t>И блестели как мои,</a:t>
            </a:r>
          </a:p>
          <a:p>
            <a:pPr marL="68580" indent="0">
              <a:buNone/>
            </a:pPr>
            <a:r>
              <a:rPr lang="ru-RU" sz="1800" b="1" dirty="0" smtClean="0"/>
              <a:t>Щеткой чисти встав с постели,</a:t>
            </a:r>
          </a:p>
          <a:p>
            <a:pPr marL="68580" indent="0">
              <a:buNone/>
            </a:pPr>
            <a:r>
              <a:rPr lang="ru-RU" sz="1800" b="1" dirty="0" smtClean="0"/>
              <a:t>Каждый зуб минуты три</a:t>
            </a:r>
          </a:p>
          <a:p>
            <a:pPr marL="68580" indent="0">
              <a:buNone/>
            </a:pPr>
            <a:r>
              <a:rPr lang="ru-RU" sz="1800" b="1" dirty="0" smtClean="0"/>
              <a:t>Чистим зубы дважды в сутки,</a:t>
            </a:r>
          </a:p>
          <a:p>
            <a:pPr marL="68580" indent="0">
              <a:buNone/>
            </a:pPr>
            <a:r>
              <a:rPr lang="ru-RU" sz="1800" b="1" dirty="0" smtClean="0"/>
              <a:t>Чистим долго: три минутки</a:t>
            </a:r>
          </a:p>
          <a:p>
            <a:pPr marL="68580" indent="0">
              <a:buNone/>
            </a:pPr>
            <a:r>
              <a:rPr lang="ru-RU" sz="1800" b="1" dirty="0" smtClean="0"/>
              <a:t>Щеткой чистой, не лохматой</a:t>
            </a:r>
          </a:p>
          <a:p>
            <a:pPr marL="68580" indent="0">
              <a:buNone/>
            </a:pPr>
            <a:r>
              <a:rPr lang="ru-RU" sz="1800" b="1" dirty="0" smtClean="0"/>
              <a:t>Пастой вкусной, ароматной.</a:t>
            </a:r>
          </a:p>
          <a:p>
            <a:pPr marL="68580" indent="0">
              <a:buNone/>
            </a:pPr>
            <a:r>
              <a:rPr lang="ru-RU" sz="1800" b="1" dirty="0" smtClean="0"/>
              <a:t>Чистим щеткой вверх и вниз-</a:t>
            </a:r>
          </a:p>
          <a:p>
            <a:pPr marL="68580" indent="0">
              <a:buNone/>
            </a:pPr>
            <a:r>
              <a:rPr lang="ru-RU" sz="1800" b="1" dirty="0" smtClean="0"/>
              <a:t>Ну, микробы, берегись!</a:t>
            </a:r>
          </a:p>
          <a:p>
            <a:endParaRPr lang="ru-RU" dirty="0"/>
          </a:p>
        </p:txBody>
      </p:sp>
      <p:pic>
        <p:nvPicPr>
          <p:cNvPr id="12290" name="Picture 2" descr="H:\b3088e0bd11043dbd09db3a9350bcd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44824"/>
            <a:ext cx="4064926" cy="2718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5678747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1027664"/>
            <a:ext cx="7416824" cy="1143000"/>
          </a:xfrm>
        </p:spPr>
        <p:txBody>
          <a:bodyPr>
            <a:noAutofit/>
          </a:bodyPr>
          <a:lstStyle/>
          <a:p>
            <a:r>
              <a:rPr lang="ru-RU" sz="4400" dirty="0" smtClean="0"/>
              <a:t>Спасибо за внимание.</a:t>
            </a:r>
            <a:endParaRPr lang="ru-RU" sz="4400" dirty="0"/>
          </a:p>
        </p:txBody>
      </p:sp>
    </p:spTree>
    <p:extLst>
      <p:ext uri="{BB962C8B-B14F-4D97-AF65-F5344CB8AC3E}">
        <p14:creationId xmlns:p14="http://schemas.microsoft.com/office/powerpoint/2010/main" val="2657658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764705"/>
            <a:ext cx="7213532" cy="936104"/>
          </a:xfrm>
        </p:spPr>
        <p:txBody>
          <a:bodyPr>
            <a:normAutofit/>
          </a:bodyPr>
          <a:lstStyle/>
          <a:p>
            <a:pPr marL="0" indent="0" algn="ctr">
              <a:buNone/>
            </a:pPr>
            <a:r>
              <a:rPr lang="ru-RU" sz="3600" dirty="0" smtClean="0"/>
              <a:t>Проблемная ситуация</a:t>
            </a:r>
            <a:endParaRPr lang="ru-RU" sz="3600" dirty="0"/>
          </a:p>
        </p:txBody>
      </p:sp>
      <p:sp>
        <p:nvSpPr>
          <p:cNvPr id="3" name="Текст 2"/>
          <p:cNvSpPr>
            <a:spLocks noGrp="1"/>
          </p:cNvSpPr>
          <p:nvPr>
            <p:ph type="body" idx="1"/>
          </p:nvPr>
        </p:nvSpPr>
        <p:spPr/>
        <p:txBody>
          <a:bodyPr/>
          <a:lstStyle/>
          <a:p>
            <a:endParaRPr lang="ru-RU" dirty="0"/>
          </a:p>
        </p:txBody>
      </p:sp>
      <p:pic>
        <p:nvPicPr>
          <p:cNvPr id="2050" name="Picture 2" descr="C:\Users\дом\Desktop\Новая папка\20160512_1005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849514"/>
            <a:ext cx="3464259" cy="4622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дом\Desktop\Новая папка\20160512_1006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849514"/>
            <a:ext cx="3312368" cy="4757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5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675356"/>
            <a:ext cx="7992888" cy="705972"/>
          </a:xfrm>
        </p:spPr>
        <p:txBody>
          <a:bodyPr>
            <a:normAutofit/>
          </a:bodyPr>
          <a:lstStyle/>
          <a:p>
            <a:r>
              <a:rPr lang="ru-RU" sz="1600" dirty="0" smtClean="0">
                <a:solidFill>
                  <a:schemeClr val="bg1">
                    <a:lumMod val="50000"/>
                  </a:schemeClr>
                </a:solidFill>
              </a:rPr>
              <a:t>Поднимаем кисть руки вверх-представляем, что это зубы, между пальцами вкладываем небольшие кусочки бумаги-это остатки пищи.</a:t>
            </a:r>
            <a:endParaRPr lang="ru-RU" sz="1600" dirty="0">
              <a:solidFill>
                <a:schemeClr val="bg1">
                  <a:lumMod val="50000"/>
                </a:schemeClr>
              </a:solidFill>
            </a:endParaRPr>
          </a:p>
        </p:txBody>
      </p:sp>
      <p:sp>
        <p:nvSpPr>
          <p:cNvPr id="3" name="Текст 2"/>
          <p:cNvSpPr>
            <a:spLocks noGrp="1"/>
          </p:cNvSpPr>
          <p:nvPr>
            <p:ph type="body" idx="1"/>
          </p:nvPr>
        </p:nvSpPr>
        <p:spPr>
          <a:xfrm>
            <a:off x="1258645" y="980728"/>
            <a:ext cx="6637467" cy="4806885"/>
          </a:xfrm>
        </p:spPr>
        <p:txBody>
          <a:bodyPr/>
          <a:lstStyle/>
          <a:p>
            <a:r>
              <a:rPr lang="ru-RU" b="1" dirty="0" smtClean="0"/>
              <a:t>Опыт первый: как правильно чистить зубы.</a:t>
            </a:r>
          </a:p>
          <a:p>
            <a:r>
              <a:rPr lang="ru-RU" dirty="0" smtClean="0"/>
              <a:t>Материалы: кусочек бумаги, зубная щетка.</a:t>
            </a:r>
          </a:p>
          <a:p>
            <a:endParaRPr lang="ru-RU" dirty="0"/>
          </a:p>
        </p:txBody>
      </p:sp>
      <p:pic>
        <p:nvPicPr>
          <p:cNvPr id="2050" name="Picture 2" descr="F:\176_1301\IMG_70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988840"/>
            <a:ext cx="6264696" cy="36724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39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ё</a:t>
            </a:r>
            <a:endParaRPr lang="ru-RU" dirty="0"/>
          </a:p>
        </p:txBody>
      </p:sp>
      <p:sp>
        <p:nvSpPr>
          <p:cNvPr id="5" name="Текст 4"/>
          <p:cNvSpPr>
            <a:spLocks noGrp="1"/>
          </p:cNvSpPr>
          <p:nvPr>
            <p:ph type="body" idx="1"/>
          </p:nvPr>
        </p:nvSpPr>
        <p:spPr>
          <a:xfrm>
            <a:off x="611560" y="5589240"/>
            <a:ext cx="7920880" cy="774437"/>
          </a:xfrm>
        </p:spPr>
        <p:txBody>
          <a:bodyPr/>
          <a:lstStyle/>
          <a:p>
            <a:r>
              <a:rPr lang="ru-RU" dirty="0" smtClean="0"/>
              <a:t>Двигаем щеткой с права на лево, бумага не удаляется.</a:t>
            </a:r>
            <a:endParaRPr lang="ru-RU" dirty="0"/>
          </a:p>
        </p:txBody>
      </p:sp>
      <p:pic>
        <p:nvPicPr>
          <p:cNvPr id="3074" name="Picture 2" descr="F:\176_1301\IMG_7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8680"/>
            <a:ext cx="8064896" cy="4788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48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539553" y="5589240"/>
            <a:ext cx="7992888" cy="800333"/>
          </a:xfrm>
        </p:spPr>
        <p:txBody>
          <a:bodyPr/>
          <a:lstStyle/>
          <a:p>
            <a:r>
              <a:rPr lang="ru-RU" dirty="0" smtClean="0"/>
              <a:t>Двигаем щеткой сверху вниз и слегка поворачиваем бумага удаляется. </a:t>
            </a:r>
            <a:endParaRPr lang="ru-RU" dirty="0"/>
          </a:p>
        </p:txBody>
      </p:sp>
      <p:pic>
        <p:nvPicPr>
          <p:cNvPr id="4098" name="Picture 2" descr="F:\176_1301\IMG_70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1" y="674694"/>
            <a:ext cx="7920880" cy="47705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917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683568" y="5733256"/>
            <a:ext cx="7243169" cy="656317"/>
          </a:xfrm>
        </p:spPr>
        <p:txBody>
          <a:bodyPr>
            <a:normAutofit lnSpcReduction="10000"/>
          </a:bodyPr>
          <a:lstStyle/>
          <a:p>
            <a:r>
              <a:rPr lang="ru-RU" dirty="0" smtClean="0"/>
              <a:t>Между пальцев ничего не осталось. Микробы удалены.</a:t>
            </a:r>
            <a:endParaRPr lang="ru-RU" dirty="0"/>
          </a:p>
        </p:txBody>
      </p:sp>
      <p:pic>
        <p:nvPicPr>
          <p:cNvPr id="14338" name="Picture 2" descr="F:\176_1301\IMG_70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93304"/>
            <a:ext cx="7992888" cy="51399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52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764705"/>
            <a:ext cx="288032" cy="72008"/>
          </a:xfrm>
        </p:spPr>
        <p:txBody>
          <a:bodyPr>
            <a:normAutofit fontScale="90000"/>
          </a:bodyPr>
          <a:lstStyle/>
          <a:p>
            <a:pPr marL="0" indent="0">
              <a:buNone/>
            </a:pPr>
            <a:endParaRPr lang="ru-RU" dirty="0"/>
          </a:p>
        </p:txBody>
      </p:sp>
      <p:sp>
        <p:nvSpPr>
          <p:cNvPr id="3" name="Текст 2"/>
          <p:cNvSpPr>
            <a:spLocks noGrp="1"/>
          </p:cNvSpPr>
          <p:nvPr>
            <p:ph type="body" idx="1"/>
          </p:nvPr>
        </p:nvSpPr>
        <p:spPr>
          <a:xfrm>
            <a:off x="1258645" y="980728"/>
            <a:ext cx="6637467" cy="4806885"/>
          </a:xfrm>
        </p:spPr>
        <p:txBody>
          <a:bodyPr/>
          <a:lstStyle/>
          <a:p>
            <a:r>
              <a:rPr lang="ru-RU" b="1" dirty="0" smtClean="0"/>
              <a:t>Вывод:</a:t>
            </a:r>
            <a:r>
              <a:rPr lang="ru-RU" dirty="0" smtClean="0"/>
              <a:t> зубной щеткой надо хорошо чистить все промежутки между зубами, после такой чистки зубам не страшны микробы.</a:t>
            </a:r>
            <a:endParaRPr lang="ru-RU" dirty="0"/>
          </a:p>
        </p:txBody>
      </p:sp>
      <p:pic>
        <p:nvPicPr>
          <p:cNvPr id="5122" name="Picture 2" descr="H:\kak-chistit-zuby-1024x7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67345"/>
            <a:ext cx="8064896" cy="44859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5237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стин">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стин">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Остин">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308</TotalTime>
  <Words>458</Words>
  <Application>Microsoft Office PowerPoint</Application>
  <PresentationFormat>Экран (4:3)</PresentationFormat>
  <Paragraphs>52</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Остин</vt:lpstr>
      <vt:lpstr>Презентация PowerPoint</vt:lpstr>
      <vt:lpstr>ТМК ДОУ «Хатангский детский сад комбинированного вида «Снежинка».</vt:lpstr>
      <vt:lpstr>Детский исследовательский проект для старшей группы  «Здоровые зубки»</vt:lpstr>
      <vt:lpstr>Проблемная ситуация</vt:lpstr>
      <vt:lpstr>Поднимаем кисть руки вверх-представляем, что это зубы, между пальцами вкладываем небольшие кусочки бумаги-это остатки пищи.</vt:lpstr>
      <vt:lpstr>ё</vt:lpstr>
      <vt:lpstr>Презентация PowerPoint</vt:lpstr>
      <vt:lpstr>Презентация PowerPoint</vt:lpstr>
      <vt:lpstr>Презентация PowerPoint</vt:lpstr>
      <vt:lpstr>Рассмотрели яйцо, оно покрыто скорлупой, скорлупа состоит из кальция как и эмаль зуба.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Уголок экспериментирования.</vt:lpstr>
      <vt:lpstr>Сюжетно-ролевая игра: «На приеме у стоматолога»</vt:lpstr>
      <vt:lpstr>Пальчиковая игра «Ах да зубки у нас»</vt:lpstr>
      <vt:lpstr>Лепка «Белозубая улыбка»</vt:lpstr>
      <vt:lpstr>Рисование «Зубная фея»</vt:lpstr>
      <vt:lpstr>Культурно-гигиенические навыки</vt:lpstr>
      <vt:lpstr>Физкультурная деятельность</vt:lpstr>
      <vt:lpstr>Подвижные игры</vt:lpstr>
      <vt:lpstr>Совместная работа «Верные друзья»</vt:lpstr>
      <vt:lpstr>Информация для родителей</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дом</dc:creator>
  <cp:lastModifiedBy>Ясли</cp:lastModifiedBy>
  <cp:revision>30</cp:revision>
  <dcterms:created xsi:type="dcterms:W3CDTF">2016-01-19T11:05:27Z</dcterms:created>
  <dcterms:modified xsi:type="dcterms:W3CDTF">2022-12-12T02:11:58Z</dcterms:modified>
</cp:coreProperties>
</file>