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2"/>
  </p:notesMasterIdLst>
  <p:sldIdLst>
    <p:sldId id="276" r:id="rId2"/>
    <p:sldId id="277" r:id="rId3"/>
    <p:sldId id="279" r:id="rId4"/>
    <p:sldId id="278" r:id="rId5"/>
    <p:sldId id="256" r:id="rId6"/>
    <p:sldId id="270" r:id="rId7"/>
    <p:sldId id="271" r:id="rId8"/>
    <p:sldId id="272" r:id="rId9"/>
    <p:sldId id="281" r:id="rId10"/>
    <p:sldId id="258" r:id="rId11"/>
    <p:sldId id="260" r:id="rId12"/>
    <p:sldId id="261" r:id="rId13"/>
    <p:sldId id="262" r:id="rId14"/>
    <p:sldId id="267" r:id="rId15"/>
    <p:sldId id="264" r:id="rId16"/>
    <p:sldId id="269" r:id="rId17"/>
    <p:sldId id="265" r:id="rId18"/>
    <p:sldId id="268" r:id="rId19"/>
    <p:sldId id="274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EB2B4-51CE-4D38-B617-A7D0E0A3055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66102-7151-4A90-9AF9-4A530C00B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6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66102-7151-4A90-9AF9-4A530C00BF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8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2.bp.blogspot.com/-iSTmx3KHuq4/ULRutDb0-aI/AAAAAAAAO_A/CkFHwtDzMgg/s1600/%D0%A1%D0%BB%D0%B0%D0%B9%D0%B47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4.bp.blogspot.com/-y8ZvRvDTfJo/ULRuorrkw6I/AAAAAAAAO-Y/e37j7oeY8Qo/s1600/%D0%A1%D0%BB%D0%B0%D0%B9%D0%B42.JP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1.bp.blogspot.com/-2W0Hv1YGxzI/ULRusa8j5aI/AAAAAAAAO-4/YCodaDX2JPk/s1600/%D0%A1%D0%BB%D0%B0%D0%B9%D0%B46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4.bp.blogspot.com/-TcPsQO1tl3s/ULRupnTKCAI/AAAAAAAAO-g/qOVjxXly78o/s1600/%D0%A1%D0%BB%D0%B0%D0%B9%D0%B43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1.bp.blogspot.com/-4qhWV_sAGJs/ULRurSff0YI/AAAAAAAAO-w/EcpY7vXs5w0/s1600/%D0%A1%D0%BB%D0%B0%D0%B9%D0%B45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hyperlink" Target="http://1.bp.blogspot.com/-W053pYoBMCA/ULRuqVetfgI/AAAAAAAAO-o/9rGEMf8RRGo/s1600/%D0%A1%D0%BB%D0%B0%D0%B9%D0%B4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4.bp.blogspot.com/-yyVNb4cyTTc/ULRuuGLQ1wI/AAAAAAAAO_I/gw1owGhIUeI/s1600/%D0%A1%D0%BB%D0%B0%D0%B9%D0%B48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4.bp.blogspot.com/-e3eJD-DWdF8/ULRuuxysYVI/AAAAAAAAO_Q/m7pghlxoyYE/s1600/%D0%A1%D0%BB%D0%B0%D0%B9%D0%B49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67" y="188640"/>
            <a:ext cx="5930738" cy="24751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3" name="preview-image" descr="http://go2.imgsmail.ru/imgpreview?key=1dbf79889a4a1b19&amp;mb=imgdb_preview_9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4" y="2204864"/>
            <a:ext cx="329438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6"/>
            <a:ext cx="2965369" cy="428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3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5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2.bp.blogspot.com/-iSTmx3KHuq4/ULRutDb0-aI/AAAAAAAAO_A/CkFHwtDzMgg/s1600/%D0%A1%D0%BB%D0%B0%D0%B9%D0%B47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4.bp.blogspot.com/-y8ZvRvDTfJo/ULRuorrkw6I/AAAAAAAAO-Y/e37j7oeY8Qo/s1600/%D0%A1%D0%BB%D0%B0%D0%B9%D0%B42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5" y="0"/>
            <a:ext cx="918094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1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1.bp.blogspot.com/-2W0Hv1YGxzI/ULRusa8j5aI/AAAAAAAAO-4/YCodaDX2JPk/s1600/%D0%A1%D0%BB%D0%B0%D0%B9%D0%B46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1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4.bp.blogspot.com/-TcPsQO1tl3s/ULRupnTKCAI/AAAAAAAAO-g/qOVjxXly78o/s1600/%D0%A1%D0%BB%D0%B0%D0%B9%D0%B43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3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1.bp.blogspot.com/-4qhWV_sAGJs/ULRurSff0YI/AAAAAAAAO-w/EcpY7vXs5w0/s1600/%D0%A1%D0%BB%D0%B0%D0%B9%D0%B45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5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1.bp.blogspot.com/-W053pYoBMCA/ULRuqVetfgI/AAAAAAAAO-o/9rGEMf8RRGo/s1600/%D0%A1%D0%BB%D0%B0%D0%B9%D0%B44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392488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pokolenie.uz/images/stories/articles/igr/1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56" y="4398786"/>
            <a:ext cx="3168352" cy="237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review-image" descr="http://go1.imgsmail.ru/imgpreview?key=128bdcd18648468a&amp;mb=imgdb_preview_65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5225">
            <a:off x="405624" y="762159"/>
            <a:ext cx="2202815" cy="164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rediskin.net/uploads/posts/2013-07/1373183522_49199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32" y="3420502"/>
            <a:ext cx="2952328" cy="21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ozedu.ru/files/u1075/0920fd246fa4f87138c052b5ffe00691.jpe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651">
            <a:off x="6598854" y="357489"/>
            <a:ext cx="2146978" cy="260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frantiki.ru/uploads/posts/2014-08/1408690370_4565474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901">
            <a:off x="188154" y="3534476"/>
            <a:ext cx="2711757" cy="249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1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4.bp.blogspot.com/-yyVNb4cyTTc/ULRuuGLQ1wI/AAAAAAAAO_I/gw1owGhIUeI/s1600/%D0%A1%D0%BB%D0%B0%D0%B9%D0%B48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9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808.photobucket.com/albums/zz2/tvorchmaster/posters/2_we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52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8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401067"/>
              </p:ext>
            </p:extLst>
          </p:nvPr>
        </p:nvGraphicFramePr>
        <p:xfrm>
          <a:off x="3419872" y="3140968"/>
          <a:ext cx="2325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Объект упаковщика для оболочки" showAsIcon="1" r:id="rId3" imgW="2326320" imgH="685440" progId="Package">
                  <p:embed/>
                </p:oleObj>
              </mc:Choice>
              <mc:Fallback>
                <p:oleObj name="Объект упаковщика для оболочки" showAsIcon="1" r:id="rId3" imgW="232632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3140968"/>
                        <a:ext cx="23256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69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ypsiholog.ru/wp-content/uploads/2011/02/1217770999_igrushki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" y="2187143"/>
            <a:ext cx="4608512" cy="45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img.ugugu.ru/img/761259/detsa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" y="98911"/>
            <a:ext cx="191861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ds90.centerstart.ru/sites/ds90.centerstart.ru/files/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14631"/>
            <a:ext cx="4280562" cy="392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review-image" descr="http://go1.imgsmail.ru/imgpreview?key=5903f79b54239b83&amp;mb=imgdb_preview_79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64704"/>
            <a:ext cx="2001520" cy="181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15616" y="284889"/>
            <a:ext cx="7915262" cy="105425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«Игра – как праздник!»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031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4.bp.blogspot.com/-e3eJD-DWdF8/ULRuuxysYVI/AAAAAAAAO_Q/m7pghlxoyYE/s1600/%D0%A1%D0%BB%D0%B0%D0%B9%D0%B49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09"/>
            <a:ext cx="9144000" cy="6885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6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ристина\др 03.12.2013 Зыбин А\DSC07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3" y="150551"/>
            <a:ext cx="3796886" cy="270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Кристина\садик 14г\DSC07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0551"/>
            <a:ext cx="4658180" cy="30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Кристина\садик 14г\DSC07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3" y="3193241"/>
            <a:ext cx="4283968" cy="34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esktop\Кристина\садик 14г\DSC078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64" y="3356992"/>
            <a:ext cx="4427984" cy="340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8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открытое занятие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3244334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           </a:t>
            </a:r>
            <a:r>
              <a:rPr lang="ru-RU" sz="2800" b="1" dirty="0" smtClean="0">
                <a:solidFill>
                  <a:srgbClr val="002060"/>
                </a:solidFill>
              </a:rPr>
              <a:t>«Давай поиграем! Ну давай!»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1556792"/>
            <a:ext cx="7473152" cy="1224136"/>
          </a:xfrm>
        </p:spPr>
        <p:txBody>
          <a:bodyPr>
            <a:normAutofit fontScale="90000"/>
          </a:bodyPr>
          <a:lstStyle/>
          <a:p>
            <a:pPr lvl="0" fontAlgn="base">
              <a:spcBef>
                <a:spcPct val="20000"/>
              </a:spcBef>
              <a:spcAft>
                <a:spcPts val="300"/>
              </a:spcAft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rebuchet MS"/>
                <a:cs typeface="Arial" panose="020B0604020202020204" pitchFamily="34" charset="0"/>
              </a:rPr>
              <a:t>ТАЙМЫРСКОЕ  МУНИЦИПАЛЬНОЕ  КАЗЕННОЕ  ДОШКОЛЬНОЕ  ОБРАЗОВАТЕЛЬНОЕ  УЧРЕЖДЕНИЕ «ХАТАНГСКИЙ  ДЕТСКИЙ  САД  КОМБИНИРОВАННОГО ВИДА «СНЕЖИНКА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rebuchet MS"/>
                <a:cs typeface="Arial" panose="020B0604020202020204" pitchFamily="34" charset="0"/>
              </a:rPr>
              <a:t>»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altLang="ru-RU" sz="2700" b="1" i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ТЕМА</a:t>
            </a:r>
            <a:r>
              <a:rPr lang="ru-RU" altLang="ru-RU" sz="2700" b="1" i="1" dirty="0">
                <a:solidFill>
                  <a:srgbClr val="FFC000"/>
                </a:solidFill>
                <a:latin typeface="Arial" charset="0"/>
                <a:cs typeface="Arial" charset="0"/>
              </a:rPr>
              <a:t>: </a:t>
            </a:r>
            <a:r>
              <a:rPr lang="ru-RU" altLang="ru-RU" sz="2700" b="1" i="1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«Огромная польза маленьких песчинок»</a:t>
            </a:r>
            <a:r>
              <a:rPr lang="ru-RU" altLang="ru-RU" sz="2700" b="1" i="1" dirty="0">
                <a:solidFill>
                  <a:srgbClr val="FFC000"/>
                </a:solidFill>
                <a:latin typeface="Arial" charset="0"/>
                <a:cs typeface="Arial" charset="0"/>
              </a:rPr>
              <a:t/>
            </a:r>
            <a:br>
              <a:rPr lang="ru-RU" altLang="ru-RU" sz="2700" b="1" i="1" dirty="0">
                <a:solidFill>
                  <a:srgbClr val="FFC000"/>
                </a:solidFill>
                <a:latin typeface="Arial" charset="0"/>
                <a:cs typeface="Arial" charset="0"/>
              </a:rPr>
            </a:br>
            <a:r>
              <a:rPr lang="ru-RU" b="1" i="1" dirty="0" smtClean="0">
                <a:solidFill>
                  <a:srgbClr val="FFC000"/>
                </a:solidFill>
              </a:rPr>
              <a:t>                                           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           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preview-image" descr="http://go1.imgsmail.ru/imgpreview?key=18684b598432ff21&amp;mb=imgdb_preview_892"/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 b="7353"/>
          <a:stretch>
            <a:fillRect/>
          </a:stretch>
        </p:blipFill>
        <p:spPr bwMode="auto">
          <a:xfrm rot="248024">
            <a:off x="966617" y="2345495"/>
            <a:ext cx="4821237" cy="37578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868144" y="5517232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FFFF00"/>
                </a:solidFill>
                <a:latin typeface="Trebuchet MS" pitchFamily="34" charset="0"/>
                <a:cs typeface="Arial" charset="0"/>
              </a:rPr>
              <a:t>Воспитатель: К.С. </a:t>
            </a:r>
            <a:r>
              <a:rPr lang="ru-RU" altLang="ru-RU" sz="1600" b="1" dirty="0" err="1">
                <a:solidFill>
                  <a:srgbClr val="FFFF00"/>
                </a:solidFill>
                <a:latin typeface="Trebuchet MS" pitchFamily="34" charset="0"/>
                <a:cs typeface="Arial" charset="0"/>
              </a:rPr>
              <a:t>Бекирова</a:t>
            </a:r>
            <a:endParaRPr lang="ru-RU" altLang="ru-RU" sz="1600" b="1" dirty="0">
              <a:solidFill>
                <a:srgbClr val="FFFF00"/>
              </a:solidFill>
              <a:latin typeface="Trebuchet M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6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7_ПриродаКартинки\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" y="55418"/>
            <a:ext cx="8962605" cy="67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07_ПриродаКартинки\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открытое занятие\SL73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8897951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59832" y="2276872"/>
            <a:ext cx="6084168" cy="3877815"/>
          </a:xfrm>
        </p:spPr>
        <p:txBody>
          <a:bodyPr>
            <a:normAutofit/>
          </a:bodyPr>
          <a:lstStyle/>
          <a:p>
            <a:pPr lvl="3"/>
            <a:r>
              <a:rPr lang="ru-RU" sz="2800" b="1" i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Карл Юнг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/>
              <a:t>«Часто руки знают, как распутать то, над чем тщетно бьется разум»</a:t>
            </a:r>
          </a:p>
        </p:txBody>
      </p:sp>
      <p:pic>
        <p:nvPicPr>
          <p:cNvPr id="3074" name="Picture 2" descr="F:\открытое занятие\image-aef3b1e6da290f20212993f1d8cc62eddd9bde206a701f98ab7590ec6966327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6" y="2060848"/>
            <a:ext cx="3312368" cy="454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0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299</TotalTime>
  <Words>52</Words>
  <Application>Microsoft Office PowerPoint</Application>
  <PresentationFormat>Экран (4:3)</PresentationFormat>
  <Paragraphs>7</Paragraphs>
  <Slides>20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Твердый переплет</vt:lpstr>
      <vt:lpstr>Пакет</vt:lpstr>
      <vt:lpstr>Презентация PowerPoint</vt:lpstr>
      <vt:lpstr>«Игра – как праздник!»</vt:lpstr>
      <vt:lpstr>Презентация PowerPoint</vt:lpstr>
      <vt:lpstr>Презентация PowerPoint</vt:lpstr>
      <vt:lpstr>ТАЙМЫРСКОЕ  МУНИЦИПАЛЬНОЕ  КАЗЕННОЕ  ДОШКОЛЬНОЕ  ОБРАЗОВАТЕЛЬНОЕ  УЧРЕЖДЕНИЕ «ХАТАНГСКИЙ  ДЕТСКИЙ  САД  КОМБИНИРОВАННОГО ВИДА «СНЕЖИНКА»   ТЕМА: «Огромная польза маленьких песчинок»                                                           </vt:lpstr>
      <vt:lpstr>Презентация PowerPoint</vt:lpstr>
      <vt:lpstr>Презентация PowerPoint</vt:lpstr>
      <vt:lpstr>Презентация PowerPoint</vt:lpstr>
      <vt:lpstr>«Часто руки знают, как распутать то, над чем тщетно бьется разум»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Что </dc:title>
  <dc:creator>Олег</dc:creator>
  <cp:lastModifiedBy>Олег</cp:lastModifiedBy>
  <cp:revision>48</cp:revision>
  <dcterms:created xsi:type="dcterms:W3CDTF">2015-03-02T14:05:21Z</dcterms:created>
  <dcterms:modified xsi:type="dcterms:W3CDTF">2015-03-15T12:53:36Z</dcterms:modified>
</cp:coreProperties>
</file>