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6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sytalk.spb.ru/psyvopros/mehanizm-psy-zash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99992" y="1619510"/>
            <a:ext cx="4355976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мы испытываем радость нам бывает приятно, мы улыбаемся, хохочем, у нас радостный голос. Радость полезна не только для человека который ее испытывает,  но и для тех, кто его окружает, так как радость заряжает всех хорошим настроением.</a:t>
            </a:r>
            <a:r>
              <a:rPr lang="ru-RU" sz="2400" i="1" dirty="0" smtClean="0"/>
              <a:t> </a:t>
            </a:r>
            <a:endParaRPr lang="ru-RU" sz="2400" i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Глаза блестят, на губах улыбка)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2805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0288"/>
            <a:ext cx="5141568" cy="442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916832"/>
            <a:ext cx="41044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Удивление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эмоция которая возникает при неожиданных ситуациях. Это очень быстрая эмоция. Она очень быстро возникает и быстро исчезает.</a:t>
            </a:r>
          </a:p>
          <a:p>
            <a:endParaRPr lang="ru-RU" dirty="0"/>
          </a:p>
        </p:txBody>
      </p:sp>
      <p:pic>
        <p:nvPicPr>
          <p:cNvPr id="4" name="Рисунок 3" descr="alice5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4730"/>
          <a:stretch>
            <a:fillRect/>
          </a:stretch>
        </p:blipFill>
        <p:spPr>
          <a:xfrm>
            <a:off x="755576" y="548680"/>
            <a:ext cx="4320480" cy="584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8604455.jpg"/>
          <p:cNvPicPr>
            <a:picLocks noChangeAspect="1"/>
          </p:cNvPicPr>
          <p:nvPr/>
        </p:nvPicPr>
        <p:blipFill>
          <a:blip r:embed="rId3" cstate="print"/>
          <a:srcRect l="50000" b="11526"/>
          <a:stretch>
            <a:fillRect/>
          </a:stretch>
        </p:blipFill>
        <p:spPr>
          <a:xfrm>
            <a:off x="755576" y="1268760"/>
            <a:ext cx="3791584" cy="4581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484784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Грусть этот когда человек ничего не радует. Ему не хочется ни с кем играть и ему очень одиноко</a:t>
            </a:r>
            <a:r>
              <a:rPr lang="ru-RU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(Лицо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него несчастное и глаза грустные, на лице нет улыбки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652120" y="2529770"/>
            <a:ext cx="3240360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Злость проявляется когда мы на кого-то злимся, например когда нас обидели, толкнули, обозвали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i="1" dirty="0" smtClean="0">
                <a:solidFill>
                  <a:srgbClr val="CC0066"/>
                </a:solidFill>
              </a:rPr>
              <a:t> </a:t>
            </a:r>
            <a:r>
              <a:rPr lang="ru-RU" sz="2000" b="1" i="1" dirty="0" smtClean="0"/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сердитое, губы сжаты, брови нахмурены, глаза злые)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h (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527142"/>
            <a:ext cx="5256584" cy="5518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1124744"/>
            <a:ext cx="5544616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1124744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Страх – это отрицательно окрашенная эмоция, которая возникает в ответ на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опасность или угрозу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151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 K</dc:creator>
  <cp:lastModifiedBy>RePack by SPecialiST</cp:lastModifiedBy>
  <cp:revision>16</cp:revision>
  <dcterms:created xsi:type="dcterms:W3CDTF">2016-11-05T13:29:52Z</dcterms:created>
  <dcterms:modified xsi:type="dcterms:W3CDTF">2016-11-05T15:41:03Z</dcterms:modified>
</cp:coreProperties>
</file>