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9"/>
  </p:notesMasterIdLst>
  <p:sldIdLst>
    <p:sldId id="256" r:id="rId2"/>
    <p:sldId id="271" r:id="rId3"/>
    <p:sldId id="285" r:id="rId4"/>
    <p:sldId id="262" r:id="rId5"/>
    <p:sldId id="260" r:id="rId6"/>
    <p:sldId id="261" r:id="rId7"/>
    <p:sldId id="263" r:id="rId8"/>
    <p:sldId id="282" r:id="rId9"/>
    <p:sldId id="274" r:id="rId10"/>
    <p:sldId id="275" r:id="rId11"/>
    <p:sldId id="277" r:id="rId12"/>
    <p:sldId id="278" r:id="rId13"/>
    <p:sldId id="279" r:id="rId14"/>
    <p:sldId id="283" r:id="rId15"/>
    <p:sldId id="280" r:id="rId16"/>
    <p:sldId id="281" r:id="rId17"/>
    <p:sldId id="28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B113C-8911-4113-B7EC-934E033D8ABB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FDCB0-F62A-4594-A15B-30AD2B473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8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FDCB0-F62A-4594-A15B-30AD2B473AB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7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836713"/>
            <a:ext cx="8219256" cy="2232247"/>
          </a:xfrm>
        </p:spPr>
        <p:txBody>
          <a:bodyPr/>
          <a:lstStyle/>
          <a:p>
            <a:pPr algn="ctr"/>
            <a:r>
              <a:rPr lang="ru-RU" sz="2800" i="1" dirty="0" smtClean="0"/>
              <a:t>Портфолио воспитателя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3600" i="1" dirty="0" smtClean="0"/>
              <a:t>Калинина Кристина Викторовна</a:t>
            </a:r>
            <a:endParaRPr lang="ru-RU" sz="36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4293096"/>
            <a:ext cx="7772400" cy="135955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ТМК ДОУ «Хатангский детский сад </a:t>
            </a:r>
          </a:p>
          <a:p>
            <a:pPr algn="ctr"/>
            <a:r>
              <a:rPr lang="ru-RU" dirty="0" smtClean="0"/>
              <a:t>комбинированного вида </a:t>
            </a:r>
          </a:p>
          <a:p>
            <a:pPr algn="ctr"/>
            <a:r>
              <a:rPr lang="ru-RU" dirty="0" smtClean="0"/>
              <a:t>«Снежинка»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9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" y="692696"/>
            <a:ext cx="3896570" cy="58326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4111765" cy="4212776"/>
          </a:xfrm>
        </p:spPr>
      </p:pic>
    </p:spTree>
    <p:extLst>
      <p:ext uri="{BB962C8B-B14F-4D97-AF65-F5344CB8AC3E}">
        <p14:creationId xmlns:p14="http://schemas.microsoft.com/office/powerpoint/2010/main" val="5657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4801"/>
            <a:ext cx="7315200" cy="4599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4505" y="1522861"/>
            <a:ext cx="5904660" cy="36682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4104456" cy="5871445"/>
          </a:xfrm>
        </p:spPr>
      </p:pic>
    </p:spTree>
    <p:extLst>
      <p:ext uri="{BB962C8B-B14F-4D97-AF65-F5344CB8AC3E}">
        <p14:creationId xmlns:p14="http://schemas.microsoft.com/office/powerpoint/2010/main" val="39029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092"/>
            <a:ext cx="7315200" cy="189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Мои проекты: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/>
              <a:t>З</a:t>
            </a:r>
            <a:r>
              <a:rPr lang="ru-RU" sz="3600" dirty="0" smtClean="0"/>
              <a:t>доровая пища – залог здоровья.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2204864"/>
            <a:ext cx="5606930" cy="4042593"/>
          </a:xfrm>
        </p:spPr>
      </p:pic>
    </p:spTree>
    <p:extLst>
      <p:ext uri="{BB962C8B-B14F-4D97-AF65-F5344CB8AC3E}">
        <p14:creationId xmlns:p14="http://schemas.microsoft.com/office/powerpoint/2010/main" val="11134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16348" y="1302328"/>
            <a:ext cx="3364992" cy="1094508"/>
          </a:xfrm>
        </p:spPr>
        <p:txBody>
          <a:bodyPr/>
          <a:lstStyle/>
          <a:p>
            <a:r>
              <a:rPr lang="ru-RU" dirty="0" smtClean="0"/>
              <a:t>Веселые пальчики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4885144" y="620688"/>
            <a:ext cx="3362062" cy="648072"/>
          </a:xfrm>
        </p:spPr>
        <p:txBody>
          <a:bodyPr/>
          <a:lstStyle/>
          <a:p>
            <a:r>
              <a:rPr lang="ru-RU" dirty="0" smtClean="0"/>
              <a:t>Чтобы зубы не болели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116633"/>
            <a:ext cx="7315200" cy="2990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4320480" cy="3960439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8" y="1412777"/>
            <a:ext cx="3567112" cy="3657987"/>
          </a:xfrm>
        </p:spPr>
      </p:pic>
    </p:spTree>
    <p:extLst>
      <p:ext uri="{BB962C8B-B14F-4D97-AF65-F5344CB8AC3E}">
        <p14:creationId xmlns:p14="http://schemas.microsoft.com/office/powerpoint/2010/main" val="22798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182" y="332657"/>
            <a:ext cx="6913418" cy="11521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Достижения моих воспитанников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72" y="4227449"/>
            <a:ext cx="1931988" cy="249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909937" cy="169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35927"/>
            <a:ext cx="2153586" cy="332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030"/>
            <a:ext cx="1730375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2161331" cy="263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0526"/>
            <a:ext cx="2098224" cy="306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1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2873" y="332657"/>
            <a:ext cx="4987636" cy="1008111"/>
          </a:xfrm>
        </p:spPr>
        <p:txBody>
          <a:bodyPr/>
          <a:lstStyle/>
          <a:p>
            <a:pPr algn="ctr"/>
            <a:r>
              <a:rPr lang="ru-RU" dirty="0" smtClean="0"/>
              <a:t>Мои достижения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43" y="193964"/>
            <a:ext cx="1944216" cy="237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0" y="3212976"/>
            <a:ext cx="1954088" cy="29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59" y="3789040"/>
            <a:ext cx="2240633" cy="302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89" y="3879273"/>
            <a:ext cx="2061236" cy="29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720521" cy="198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49" y="2242461"/>
            <a:ext cx="2155839" cy="302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2" y="1524000"/>
            <a:ext cx="1595190" cy="209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30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7"/>
            <a:ext cx="7315200" cy="1008111"/>
          </a:xfrm>
        </p:spPr>
        <p:txBody>
          <a:bodyPr/>
          <a:lstStyle/>
          <a:p>
            <a:pPr algn="ctr"/>
            <a:r>
              <a:rPr lang="ru-RU" dirty="0" smtClean="0"/>
              <a:t>Отзыв о работе воспитателя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1484784"/>
            <a:ext cx="4017640" cy="485200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 smtClean="0">
                <a:latin typeface="Monotype Corsiva" pitchFamily="66" charset="0"/>
              </a:rPr>
              <a:t>Кристина Викторовна работала </a:t>
            </a:r>
            <a:r>
              <a:rPr lang="ru-RU" dirty="0">
                <a:latin typeface="Monotype Corsiva" pitchFamily="66" charset="0"/>
              </a:rPr>
              <a:t>с детьми старшей группы. Она - творчески работающий, хорошо знающий психологию детей дошкольного возраста воспитатель. В ней сочетается огромное трудолюбие, любовь к своей профессии, детям, стремление к творчеству. Она умело использует свой богатый опыт и знания в работе с детьми.</a:t>
            </a:r>
          </a:p>
          <a:p>
            <a:pPr marL="45720" indent="0" algn="ctr">
              <a:buNone/>
            </a:pPr>
            <a:r>
              <a:rPr lang="ru-RU" dirty="0" smtClean="0">
                <a:latin typeface="Monotype Corsiva" pitchFamily="66" charset="0"/>
              </a:rPr>
              <a:t>Родители старшей группы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72816"/>
            <a:ext cx="2808311" cy="4434020"/>
          </a:xfrm>
        </p:spPr>
      </p:pic>
    </p:spTree>
    <p:extLst>
      <p:ext uri="{BB962C8B-B14F-4D97-AF65-F5344CB8AC3E}">
        <p14:creationId xmlns:p14="http://schemas.microsoft.com/office/powerpoint/2010/main" val="9730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91" y="188641"/>
            <a:ext cx="5303021" cy="936103"/>
          </a:xfrm>
        </p:spPr>
        <p:txBody>
          <a:bodyPr/>
          <a:lstStyle/>
          <a:p>
            <a:pPr algn="ctr"/>
            <a:r>
              <a:rPr lang="ru-RU" dirty="0" smtClean="0"/>
              <a:t>Моя фотогалерея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1140"/>
            <a:ext cx="2741241" cy="195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68" y="260648"/>
            <a:ext cx="338502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02564"/>
            <a:ext cx="2232248" cy="160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23" y="5258960"/>
            <a:ext cx="258735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78" y="2204864"/>
            <a:ext cx="267505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3092605"/>
            <a:ext cx="2461236" cy="137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27" y="4463006"/>
            <a:ext cx="230489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78" y="2947353"/>
            <a:ext cx="3169696" cy="22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4725144"/>
            <a:ext cx="3109601" cy="19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9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101970"/>
            <a:ext cx="5040560" cy="8778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Информационная карта педагога</a:t>
            </a:r>
            <a:endParaRPr lang="ru-RU" sz="2400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1" y="1052736"/>
            <a:ext cx="2982689" cy="5575077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707905" y="2010727"/>
            <a:ext cx="5028872" cy="461772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Monotype Corsiva" pitchFamily="66" charset="0"/>
              </a:rPr>
              <a:t>Калинина Кристина Викторовна</a:t>
            </a:r>
          </a:p>
          <a:p>
            <a:r>
              <a:rPr lang="ru-RU" sz="2000" dirty="0">
                <a:latin typeface="Monotype Corsiva" pitchFamily="66" charset="0"/>
              </a:rPr>
              <a:t>Дата рождения: 14.04.1989 г.</a:t>
            </a:r>
          </a:p>
          <a:p>
            <a:r>
              <a:rPr lang="ru-RU" sz="2000" dirty="0">
                <a:latin typeface="Monotype Corsiva" pitchFamily="66" charset="0"/>
              </a:rPr>
              <a:t>Образование: высшее, Новосибирский Государственный Педагогический Университет, 2011 г.</a:t>
            </a:r>
          </a:p>
          <a:p>
            <a:r>
              <a:rPr lang="ru-RU" sz="2000" dirty="0">
                <a:latin typeface="Monotype Corsiva" pitchFamily="66" charset="0"/>
              </a:rPr>
              <a:t>Квалификация</a:t>
            </a:r>
            <a:r>
              <a:rPr lang="ru-RU" sz="2000" dirty="0" smtClean="0">
                <a:latin typeface="Monotype Corsiva" pitchFamily="66" charset="0"/>
              </a:rPr>
              <a:t>: Психолог. Преподаватель психологии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dirty="0">
                <a:latin typeface="Monotype Corsiva" pitchFamily="66" charset="0"/>
              </a:rPr>
              <a:t>Образовательное учреждение: ТМК ДОУ «Хатангский детский сад комбинированного вида «Снежинка»</a:t>
            </a:r>
          </a:p>
          <a:p>
            <a:r>
              <a:rPr lang="ru-RU" sz="2000" dirty="0">
                <a:latin typeface="Monotype Corsiva" pitchFamily="66" charset="0"/>
              </a:rPr>
              <a:t>Должность: воспитатель</a:t>
            </a:r>
          </a:p>
          <a:p>
            <a:r>
              <a:rPr lang="ru-RU" sz="2000" dirty="0">
                <a:latin typeface="Monotype Corsiva" pitchFamily="66" charset="0"/>
              </a:rPr>
              <a:t>Общий стаж</a:t>
            </a:r>
            <a:r>
              <a:rPr lang="ru-RU" sz="2000" dirty="0" smtClean="0">
                <a:latin typeface="Monotype Corsiva" pitchFamily="66" charset="0"/>
              </a:rPr>
              <a:t>: 11 лет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dirty="0">
                <a:latin typeface="Monotype Corsiva" pitchFamily="66" charset="0"/>
              </a:rPr>
              <a:t>Педагогический стаж</a:t>
            </a:r>
            <a:r>
              <a:rPr lang="ru-RU" sz="2000" dirty="0" smtClean="0">
                <a:latin typeface="Monotype Corsiva" pitchFamily="66" charset="0"/>
              </a:rPr>
              <a:t>: 6, 10 лет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dirty="0">
                <a:latin typeface="Monotype Corsiva" pitchFamily="66" charset="0"/>
              </a:rPr>
              <a:t>В данном учреждении</a:t>
            </a:r>
            <a:r>
              <a:rPr lang="ru-RU" sz="2000" dirty="0" smtClean="0">
                <a:latin typeface="Monotype Corsiva" pitchFamily="66" charset="0"/>
              </a:rPr>
              <a:t>: 6,10 лет</a:t>
            </a:r>
            <a:endParaRPr lang="ru-RU" sz="2000" dirty="0"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0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5"/>
            <a:ext cx="7315200" cy="864095"/>
          </a:xfrm>
        </p:spPr>
        <p:txBody>
          <a:bodyPr/>
          <a:lstStyle/>
          <a:p>
            <a:pPr algn="ctr"/>
            <a:r>
              <a:rPr lang="ru-RU" dirty="0" smtClean="0"/>
              <a:t>Мой диплом: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556" y="1808820"/>
            <a:ext cx="4464496" cy="43924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2020" y="2744924"/>
            <a:ext cx="4032448" cy="2808312"/>
          </a:xfrm>
        </p:spPr>
      </p:pic>
    </p:spTree>
    <p:extLst>
      <p:ext uri="{BB962C8B-B14F-4D97-AF65-F5344CB8AC3E}">
        <p14:creationId xmlns:p14="http://schemas.microsoft.com/office/powerpoint/2010/main" val="23127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7"/>
            <a:ext cx="7315200" cy="15121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Диплом о профессиональной переподготовке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92896"/>
            <a:ext cx="2675301" cy="35956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4968552" cy="4464495"/>
          </a:xfrm>
        </p:spPr>
      </p:pic>
    </p:spTree>
    <p:extLst>
      <p:ext uri="{BB962C8B-B14F-4D97-AF65-F5344CB8AC3E}">
        <p14:creationId xmlns:p14="http://schemas.microsoft.com/office/powerpoint/2010/main" val="14381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836713"/>
            <a:ext cx="7772400" cy="659578"/>
          </a:xfrm>
        </p:spPr>
        <p:txBody>
          <a:bodyPr/>
          <a:lstStyle/>
          <a:p>
            <a:pPr algn="ctr"/>
            <a:r>
              <a:rPr lang="ru-RU" sz="2800" dirty="0" smtClean="0"/>
              <a:t>Моё педагогическое кредо: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8496944" cy="511256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Уча других, учусь сама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И детство проживаю многократно!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Мой девиз: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Воспитывать детей такая радость.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Дарить улыбки им и согревать теплом.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Учить всему, что я сама умею.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Примером  быть всегда им и во всем.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Успеть все надо в жизни этой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И смысл ее не потерять: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Посеять доброе и вечное сначала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Останется плодов лишь подождать!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864096"/>
          </a:xfrm>
        </p:spPr>
        <p:txBody>
          <a:bodyPr/>
          <a:lstStyle/>
          <a:p>
            <a:pPr algn="ctr"/>
            <a:r>
              <a:rPr lang="ru-RU" sz="2800" dirty="0" smtClean="0"/>
              <a:t>Повышение квалификации: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340768"/>
            <a:ext cx="7772400" cy="504056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595101"/>
              </p:ext>
            </p:extLst>
          </p:nvPr>
        </p:nvGraphicFramePr>
        <p:xfrm>
          <a:off x="251520" y="1268761"/>
          <a:ext cx="8712967" cy="5497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48"/>
                <a:gridCol w="3257183"/>
                <a:gridCol w="692152"/>
                <a:gridCol w="972109"/>
                <a:gridCol w="2232248"/>
                <a:gridCol w="1152127"/>
              </a:tblGrid>
              <a:tr h="9077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</a:t>
                      </a:r>
                    </a:p>
                    <a:p>
                      <a:r>
                        <a:rPr lang="ru-RU" sz="1200" dirty="0" smtClean="0"/>
                        <a:t>п/п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r>
                        <a:rPr lang="ru-RU" sz="1200" baseline="0" dirty="0" smtClean="0"/>
                        <a:t> курсов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Количество часов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Год прохождения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Место прохождения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Регистрационный номер</a:t>
                      </a:r>
                      <a:endParaRPr lang="ru-RU" sz="1200" dirty="0"/>
                    </a:p>
                  </a:txBody>
                  <a:tcPr/>
                </a:tc>
              </a:tr>
              <a:tr h="719779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Познавательно – исследовательская деятельность дошкольников</a:t>
                      </a:r>
                      <a:r>
                        <a:rPr lang="ru-RU" sz="1200" baseline="0" dirty="0" smtClean="0"/>
                        <a:t> в соответствии с требованиями ФГОС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2020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Министерство</a:t>
                      </a:r>
                      <a:r>
                        <a:rPr lang="ru-RU" sz="1200" baseline="0" dirty="0" smtClean="0"/>
                        <a:t> образования Красноярского края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70546/уд</a:t>
                      </a:r>
                      <a:endParaRPr lang="ru-RU" sz="1200" dirty="0"/>
                    </a:p>
                  </a:txBody>
                  <a:tcPr/>
                </a:tc>
              </a:tr>
              <a:tr h="719779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Современные тенденции  организации макросреды дошкольной образовательной организации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2021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Красноярский институт повышения квалификации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947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Агрессивные дети дошкольного возраста: технологии выявления и приемы работы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2020 г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Организация</a:t>
                      </a:r>
                      <a:r>
                        <a:rPr lang="ru-RU" sz="1200" baseline="0" dirty="0" smtClean="0"/>
                        <a:t> дополнительного профессионального образования «</a:t>
                      </a:r>
                      <a:r>
                        <a:rPr lang="ru-RU" sz="1200" baseline="0" dirty="0" err="1" smtClean="0"/>
                        <a:t>Актион</a:t>
                      </a:r>
                      <a:r>
                        <a:rPr lang="ru-RU" sz="1200" baseline="0" dirty="0" smtClean="0"/>
                        <a:t> МЦФЭР»»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у2020011100</a:t>
                      </a:r>
                      <a:endParaRPr lang="ru-RU" sz="1200" dirty="0"/>
                    </a:p>
                  </a:txBody>
                  <a:tcPr/>
                </a:tc>
              </a:tr>
              <a:tr h="126603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Создание специальных образовательных условий для детей с ОВЗ в рамках ФГОС ДО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2020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Организация дополнительного профессионального образования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Актион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МЦФЭР»»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у2020011607</a:t>
                      </a:r>
                      <a:endParaRPr lang="ru-RU" sz="1200" dirty="0"/>
                    </a:p>
                  </a:txBody>
                  <a:tcPr/>
                </a:tc>
              </a:tr>
              <a:tr h="8645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Разработка адаптированных образовательных программ дошкольников  с ОВЗ на основе примерных АООП в контексте ФГОС ДО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2022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Красноярский институт повышения квалификации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119810/уд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0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3417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418525"/>
              </p:ext>
            </p:extLst>
          </p:nvPr>
        </p:nvGraphicFramePr>
        <p:xfrm>
          <a:off x="914400" y="2770188"/>
          <a:ext cx="731520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273"/>
                <a:gridCol w="1984222"/>
                <a:gridCol w="960107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6.</a:t>
                      </a:r>
                      <a:endParaRPr lang="ru-RU" sz="1200" b="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Традиционные и инновационные формы и методы духовно – нравственного воспитания детей в условиях реализации ФГОС</a:t>
                      </a:r>
                      <a:endParaRPr lang="ru-RU" sz="1200" b="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</a:t>
                      </a:r>
                      <a:endParaRPr lang="ru-RU" sz="120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2021г.</a:t>
                      </a:r>
                      <a:endParaRPr lang="ru-RU" sz="120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Автор методик по семейному воспитанию</a:t>
                      </a:r>
                      <a:endParaRPr lang="ru-RU" sz="120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1280" marR="812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7.</a:t>
                      </a:r>
                      <a:endParaRPr lang="ru-RU" sz="120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Социализация детей дошкольного возраста посредством формирования культурно – гигиенических умений и навыков</a:t>
                      </a:r>
                      <a:endParaRPr lang="ru-RU" sz="120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16</a:t>
                      </a:r>
                      <a:endParaRPr lang="ru-RU" sz="120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2022 г</a:t>
                      </a:r>
                      <a:endParaRPr lang="ru-RU" sz="120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Автор методик по семейному воспитанию Н. М. </a:t>
                      </a:r>
                      <a:r>
                        <a:rPr lang="ru-RU" sz="1200" dirty="0" err="1" smtClean="0"/>
                        <a:t>Метенова</a:t>
                      </a:r>
                      <a:endParaRPr lang="ru-RU" sz="1200" dirty="0"/>
                    </a:p>
                  </a:txBody>
                  <a:tcPr marL="81280" marR="812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1280" marR="812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3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18655"/>
            <a:ext cx="7315200" cy="95010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Курсы повышения квалификации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674437" cy="168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53097"/>
            <a:ext cx="26622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73344"/>
            <a:ext cx="27320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412776"/>
            <a:ext cx="27114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5" y="1299382"/>
            <a:ext cx="2581275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" y="4667121"/>
            <a:ext cx="31416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28" y="4941168"/>
            <a:ext cx="256222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16361"/>
            <a:ext cx="1771650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0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3"/>
            <a:ext cx="73152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Профессиональная деятельность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965334"/>
              </p:ext>
            </p:extLst>
          </p:nvPr>
        </p:nvGraphicFramePr>
        <p:xfrm>
          <a:off x="323528" y="1196752"/>
          <a:ext cx="8280920" cy="5302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719"/>
                <a:gridCol w="5528201"/>
              </a:tblGrid>
              <a:tr h="3398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 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909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Игровая технология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Непосредственная образовательная деятельность, утренняя гимнастика, развлечения, труд, прогулка, повседневная бытовая деятельность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701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Здоровьесберегающие технологии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Дыхательная  гимнастики, ароматерапия,      игровой и точечный массаж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динамические паузы</a:t>
                      </a:r>
                    </a:p>
                  </a:txBody>
                  <a:tcPr horzOverflow="overflow"/>
                </a:tc>
              </a:tr>
              <a:tr h="701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игровой обучающей ситуации 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Предполагает наличие сюжета по ходу которого дети решают проблемные задачи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594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проектного обучения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Использование метода проектов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недельное тематическое планирование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701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 проблемного обучения 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проблемных ситуаций в результате чего ребенок получает знания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538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Арт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технология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Совокупность методов, приемов и средств различных видов искусств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701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ИКТ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Использование ТСО и мультимедийных презентаций в образовательной деятельности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6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1110</TotalTime>
  <Words>504</Words>
  <Application>Microsoft Office PowerPoint</Application>
  <PresentationFormat>Экран (4:3)</PresentationFormat>
  <Paragraphs>102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Перспектива</vt:lpstr>
      <vt:lpstr>Портфолио воспитателя Калинина Кристина Викторовна</vt:lpstr>
      <vt:lpstr>Информационная карта педагога</vt:lpstr>
      <vt:lpstr>Мой диплом:</vt:lpstr>
      <vt:lpstr>Диплом о профессиональной переподготовке</vt:lpstr>
      <vt:lpstr>Моё педагогическое кредо:</vt:lpstr>
      <vt:lpstr>Повышение квалификации:</vt:lpstr>
      <vt:lpstr>Презентация PowerPoint</vt:lpstr>
      <vt:lpstr>Курсы повышения квалификации</vt:lpstr>
      <vt:lpstr>Профессиональная деятельность</vt:lpstr>
      <vt:lpstr>Презентация PowerPoint</vt:lpstr>
      <vt:lpstr>Презентация PowerPoint</vt:lpstr>
      <vt:lpstr>Мои проекты:  Здоровая пища – залог здоровья. </vt:lpstr>
      <vt:lpstr>Презентация PowerPoint</vt:lpstr>
      <vt:lpstr>Достижения моих воспитанников</vt:lpstr>
      <vt:lpstr>Мои достижения</vt:lpstr>
      <vt:lpstr>Отзыв о работе воспитателя</vt:lpstr>
      <vt:lpstr>Моя фотогалерея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Калинина Кристина Викторовна</dc:title>
  <dc:creator>Ясли</dc:creator>
  <cp:lastModifiedBy>Ясли</cp:lastModifiedBy>
  <cp:revision>40</cp:revision>
  <dcterms:created xsi:type="dcterms:W3CDTF">2022-12-09T01:47:29Z</dcterms:created>
  <dcterms:modified xsi:type="dcterms:W3CDTF">2022-12-15T02:09:43Z</dcterms:modified>
</cp:coreProperties>
</file>